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52" autoAdjust="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/>
    </p:cSldViewPr>
  </p:slideViewPr>
  <p:outlineViewPr>
    <p:cViewPr>
      <p:scale>
        <a:sx n="33" d="100"/>
        <a:sy n="33" d="100"/>
      </p:scale>
      <p:origin x="0" y="-44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10-06T14:05:28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18177 14658 0,'0'0'0,"0"26"16,0 1-16,0-1 16,0 53-1,0 27-15,0 0 16,0 26-16,0-26 15,26 0-15,-26-80 16,0-26-16</inkml:trace>
  <inkml:trace contextRef="#ctx0" brushRef="#br0" timeOffset="163">18230 14102 0,'0'0'0,"0"0"16,0 0-16,0 0 0</inkml:trace>
  <inkml:trace contextRef="#ctx0" brushRef="#br0" timeOffset="550">19764 13811 0,'0'-27'16,"0"1"-16,0-27 15,0-26-15,-26 52 16,-53-26-16,-1 53 15,-26 0 1,1 27-16,-1 26 16,0 26-16,26 0 15,28 27 1,-28 27-16,54-1 15,-1 27-15,27 26 16,0-26 0,0 26-16,0-26 15,27-27-15,-27 0 16,26 0-16,-26-52 15,0-27-15,27 0 16,-27-53-16</inkml:trace>
  <inkml:trace contextRef="#ctx0" brushRef="#br0" timeOffset="768">18521 14790 0,'0'0'15,"0"0"-15,0 0 16,26 0-16,27 0 15,27 0 1,-1 0-16,27-27 16,26 27-1,0-26-15,27 26 16,0 0-16,-53 0 0,0 0 15,-106 0-15</inkml:trace>
  <inkml:trace contextRef="#ctx0" brushRef="#br0" timeOffset="1405">21140 14287 0,'0'-26'0,"0"-27"16,27 0-1,-27 0-15,-27 0 16,1 27-16,-54 26 15,1 0-15,0 53 16,-27-1 0,0 28-16,27 26 15,26 26-15,0 0 16,0-26-1,53 0-15,0-27 16,26-26-16,27-26 16,27-27-1,-27 0-15,52-53 16,-25-27-16,-1-25 15,27-28 1,-53 27-16,26-26 16,-52 53-16,-1-1 15,1 1-15,-27 53 16,0 26-1,0 0-15,0 52 16,26 28-16,-26 52 16,0 27-1,0 26-15,27 0 16,-1 27-16,0 0 15,1-27 1,-27 26-16,-27-25 16,-25-54-16,25 0 15,-52-52-15,26-27 16,-27-53-1,1-27-15,0-26 16,-1-53-16,1 1 16,26-1-1,53-27-15,0 28 16,26-1-16,54 0 15,26 0 1,-106 106-16,0 0 0</inkml:trace>
  <inkml:trace contextRef="#ctx0" brushRef="#br0" timeOffset="1621">21802 14737 0,'0'0'0,"0"26"16,0 27-16,0 27 16,26 52-16,-26 0 15,27-26 1,-27-26-16,26-28 0,-26-52 15,0 0-15</inkml:trace>
  <inkml:trace contextRef="#ctx0" brushRef="#br0" timeOffset="1754">21802 14049 0,'0'0'15,"0"0"-15,0 0 0,0 0 0</inkml:trace>
  <inkml:trace contextRef="#ctx0" brushRef="#br0" timeOffset="2092">22172 14419 0,'0'27'16,"27"-1"-16,-27 27 16,52 0-1,-25 53-15,26 0 16,0 0-16,0 0 15,-27-54 1,1 28-16,-1-54 16,1 1-16,-27-1 15,26-52 1,-26 26-16,0-53 15,26-53-15,-26-26 16,0-1-16,0-25 16,27-1-1,-1 27-15,1 52 16,-1 1-16,-26 79 15,0 0-15,0 0 0</inkml:trace>
  <inkml:trace contextRef="#ctx0" brushRef="#br0" timeOffset="2528">22886 14605 0,'0'0'15,"0"0"-15,0 0 16,27 0-16,-1 0 15,27-27 1,0 1-16,27-1 16,-1 1-16,-26-27 15,26 0 1,1 27-16,-27-27 15,-27 26-15,0 1 16,-26-1 0,-26 1-16,0-1 15,-54 27-15,1 0 16,-27 27-16,0 26 15,0 0 1,27 0-16,26 26 16,0 0-16,27 27 15,52-26 1,1-1-16,-1 0 15,53-26-15,1-26 16,26-1-16,-27-52 16,0 26-16,-26-27 15,-53 27-15,0 0 0</inkml:trace>
  <inkml:trace contextRef="#ctx0" brushRef="#br0" timeOffset="2962">23654 14181 0,'-27'0'16,"27"0"-16,0 0 15,0 27-15,0 26 16,0 26-16,-26 0 16,26 27-1,26 0-15,-26-26 16,0-1-16,27 0 15,-27-52 1,0-1-16,0-26 16,0 0-16,0-53 15,0-26 1,0-27-16,0-26 15,26-1-15,1 1 16,26 53-16,-27-1 16,53 28-1,-26 52-15,27 26 16,-27 0-16,0 27 15,26 27 1,-53 26-16,1 26 16,-1 0-16,-26-26 15,27 0 1,-27-27-16,0-26 15,0-26-15,0-1 0,0-26 16</inkml:trace>
  <inkml:trace contextRef="#ctx0" brushRef="#br0" timeOffset="3248">25506 13626 0,'0'0'0,"0"26"16,26 27-16,1 53 15,-27 0-15,26 53 16,-26 26-1,-26 0-15,-1 0 16,27 0-16,0-52 16,0-54-1,0 0-15,0-52 16,0-27-16,0 0 0</inkml:trace>
  <inkml:trace contextRef="#ctx0" brushRef="#br0" timeOffset="3538">25241 14367 0,'0'0'0,"27"0"16,-27 0 0,53-27-16,26 27 15,27 0-15,0 0 16,0 0-1,-27 27-15,27-1 16,-53 27-16,0 0 16,-27 26-1,27 1-15,-53-1 16,26 27-16,-52-27 15,26 27-15,0-53 16,0 0 0,0-27-16,0-26 0,0 0 15,0 0-15</inkml:trace>
  <inkml:trace contextRef="#ctx0" brushRef="#br0" timeOffset="3665">26114 13837 0,'0'0'15,"0"27"1,0-27-16</inkml:trace>
  <inkml:trace contextRef="#ctx0" brushRef="#br0" timeOffset="4236">26564 14340 0,'0'27'15,"0"25"-15,0 1 16,0 53-16,0 0 15,0 26 1,-26-52-16,26-1 16,-27-26-16,27-27 15,-26-26 1,26-26-16,-27 0 15,27-54-15,0-26 16,0-26 0,27 0-16,-1-1 15,1 28-15,26 25 16,-27 27-1,27 53-15,0 0 16,0 53-16,-27 27 16,27 25-1,-26 1-15,-27 27 16,0-28-16,26 1 15,-52-26-15,26-27 16,0-27 0,0-26-16,0-26 15,0-27-15,0-27 16,0-26-16,26-52 15,1 25 1,-1 28-16,1 25 16,25 54-1,1 26-15,-26 26 16,26 54-16,0 25 15,0 28-15,-27 25 16,0-25 0,-26-27-16,27-54 0,-27-52 0,0 0 0</inkml:trace>
  <inkml:trace contextRef="#ctx0" brushRef="#br0" timeOffset="4644">27490 14711 0,'0'0'15,"0"0"1,0 0-16,0 0 16,27 0-16,26 0 15,0-27-15,-1-26 16,1 0-1,0-26-15,-26-1 16,26 1-16,-53 0 16,0-1-1,0 27-15,-53 27 16,26 0-16,-26 52 15,-26 27 1,26 26-16,0 1 16,0 25-16,27 28 15,-1-27 1,27-1-16,27-25 15,-1 26-15,1-53 16,26-1-16,0-52 16,52 0-1,-52 0-15,0 0 0,-53 0 0</inkml:trace>
  <inkml:trace contextRef="#ctx0" brushRef="#br0" timeOffset="4839">28549 14499 0,'0'0'15,"0"0"-15,0 53 16,0 0 0,0 53-16,0-1 15,0 1-15,0 0 16,0-27-1,0 1-15,0-54 16,0-26-16,0 0 0,0 0 0</inkml:trace>
  <inkml:trace contextRef="#ctx0" brushRef="#br0" timeOffset="4964">28496 14023 0,'0'0'16,"0"0"-16,0 0 0,0 0 0</inkml:trace>
  <inkml:trace contextRef="#ctx0" brushRef="#br0" timeOffset="5375">28945 14393 0,'0'26'0,"0"27"16,27 27-1,-27 26-15,0 26 16,0-26-16,-27 0 15,27-27-15,0-26 16,0-27 0,0 1-16,0-54 15,0 1-15,0-54 16,0-25-1,27-54-15,-1 0 16,1 27-16,26 0 16,0 52-1,0 54-15,-1-1 16,28 54-16,-27 26 15,26 26-15,-26 27 16,-26 26 0,-1 0-16,-26 1 15,0-27-15,0-54 16,0 1-1,0 0-15,0-53 0,0 0 0</inkml:trace>
  <inkml:trace contextRef="#ctx0" brushRef="#br0" timeOffset="5974">30242 14234 0,'0'0'0,"0"27"16,0 26-16,26 26 15,1 27 1,-27 26-16,0-26 16,0 26-16,0-52 15,0-1 1,0-53-16,0 1 15,0-54-15,0 1 16,0-53-16,0-27 16,0-53-1,26 0-15,1 1 16,26 52-16,-27 26 15,1 54 1,52 26-16,-26 26 16,0 27-16,26 27 15,-26-1 1,-26 27-16,-1 0 15,-26 0-15,26-54 16,-26 1 0,0 0-16,0-53 15,0 0-15,-26-26 16,26-27-16,0 0 15,26-53 1,1-26-16,-1 26 16,1 27-16,26 26 15,0 53 1,-27 0-16,27 53 15,0 26-15,0 27 16,-27 53 0,27-27-16,-26 0 15,-1 27-15,-26-159 16,0 0-16</inkml:trace>
  <inkml:trace contextRef="#ctx0" brushRef="#br0" timeOffset="6135">31538 14314 0,'0'26'16,"0"1"-16,27 25 16,-1 28-16,27 52 15,0 53 1,-53-185-16,0 0 0</inkml:trace>
  <inkml:trace contextRef="#ctx0" brushRef="#br0" timeOffset="6274">31591 13890 0,'0'0'15,"0"0"-15,0 0 0,0 0 0</inkml:trace>
  <inkml:trace contextRef="#ctx0" brushRef="#br0" timeOffset="6714">31935 14102 0,'0'26'0,"0"1"16,0 26-16,0 53 16,27-1-1,-1 1-15,1 0 16,-27-26-16,53 25 15,-53-52 1,0-26-16,0-1 16,0 1-16,-27-54 15,1 1 1,26-27-16,-27-27 15,1-52-15,26 26 16,0-26 0,0 26-16,26 27 15,1 26-15,26 26 16,-1 27-16,-25 27 15,52-1 1,-52 27-16,26 53 16,0 0-16,-27 26 15,-26-26 1,0 26-16,0-52 15,0-1-15,26-26 16,-26-53-16,0 0 0,0 0 0</inkml:trace>
  <inkml:trace contextRef="#ctx0" brushRef="#br0" timeOffset="7177">32729 14763 0,'-26'0'15,"-1"0"-15,27 0 16,0 0-16</inkml:trace>
  <inkml:trace contextRef="#ctx0" brushRef="#br0" timeOffset="7502">32994 14737 0,'0'0'15,"-27"0"1,54 0-16,-27 53 16,0 0-16,26 26 15,0 1-15,-26 25 16,0 28-1,0-27-15,-52-1 16,25 1-16,1-53 16,26-53-16</inkml:trace>
  <inkml:trace contextRef="#ctx0" brushRef="#br0" timeOffset="8881">18283 16404 0,'0'-27'16,"0"27"-16,-27-26 15,1 26-15,-1 0 16,-52 0-1,26 26-15,-53 27 16,27 0-16,-1 0 16,-25 27-1,25 25-15,1-25 16,26 26-16,0-54 15,53 1 1,0 0-16,0-26 16,27-1-16,25-26 15,28 0-15,-1 0 16,27-26-1,-106 26-15,0 0 0</inkml:trace>
  <inkml:trace contextRef="#ctx0" brushRef="#br0" timeOffset="9281">18521 16377 0,'0'0'0,"-27"0"16,27 0-16,-26 53 15,26 27 1,-27-1-16,-25 27 16,25-27-16,27 27 15,0-27 1,0 1-16,27-1 15,-1-26-15,27-26 16,-27-27-16,27-27 16,27 1-1,-27-27-15,-27 0 16,27-53-16,-27 27 15,27-27 1,-53 0-16,0 0 16,-26 27-16,-1-1 15,-25 54 1,-28-1-16,27 27 15,0 0-15,27 27 16,26-27-16,0 0 0</inkml:trace>
  <inkml:trace contextRef="#ctx0" brushRef="#br0" timeOffset="9739">18865 16563 0,'0'0'0,"0"26"15,26 1-15,-26 78 16,27 1 0,26 53-16,-27 0 15,1-1-15,25-52 16,-52 0-16,27-53 15,-27-27 1,0-26-16,0 0 16,0-52-16,-27-1 15,27-53 1,0-26-16,-26-1 15,26 1-15,0 0 16,26 26 0,1 53-16,26 0 15,0 53-15,0 0 16,26 53-16,-26 0 15,0 26 1,0-26-16,0 53 16,-27-27-16,1 27 15,-1-26 1,-26-1-16,27 0 15,-1-52-15,-26-27 0,0 0 0</inkml:trace>
  <inkml:trace contextRef="#ctx0" brushRef="#br0" timeOffset="10073">19764 16616 0,'0'0'15,"0"26"-15,0 0 16,27 27-16,-1 27 15,1 26 1,26-1-16,-27 1 16,1-26-16,-1-1 15,27-53-15,-27 1 16,1-1-1,-1-26-15,1-53 16,-1 27-16,-26-53 16,27-27-1,-1 0-15,-26-26 16,0 26-16,0 26 15,27 1 1,-27 0-16,0 79 0,0 0 0,0 0 0</inkml:trace>
  <inkml:trace contextRef="#ctx0" brushRef="#br0" timeOffset="10535">20532 16854 0,'0'0'15,"0"0"-15,26 0 16,1 26-16,-1-26 16,27 0-1,0 0-15,0-26 16,0-1-16,0 1 15,0-1-15,-27 1 16,0-27 0,1 26-16,-27-25 15,0-1-15,0 0 16,-27 26-1,1 1-15,-27 26 16,0 0-16,-26 26 16,26 27-1,0 0-15,0 26 16,0 1-16,27 26 15,-1-1 1,27-25-16,27 26 16,26-27-16,-27 0 15,53-52-15,-26-1 16,27-26-1,-27 0-15,0-53 16,-27 53-16,-26 0 0</inkml:trace>
  <inkml:trace contextRef="#ctx0" brushRef="#br0" timeOffset="10925">21140 16536 0,'0'0'16,"0"0"-1,0 27-15,0-1 16,0 27-16,0 26 15,27 1 1,-1 26-16,1-27 16,-1 27-16,1-27 15,-1-26 1,0 0-16,1-27 15,-27-26-15,0 27 16,0-54 0,-27 27-16,1-26 15,0-27-15,-1-26 16,1-1-16,-1-26 15,1 1 1,26-1-16,26 26 16,1 28-16,-1-1 15,27 26 1,0-26-16,0 53 15,26-26-15,-52 26 16,-1 0-16,-26 0 0</inkml:trace>
  <inkml:trace contextRef="#ctx0" brushRef="#br0" timeOffset="11208">21881 16033 0,'0'27'0,"0"-27"16,0 53-16,0 0 15,27 53 1,-27-1-16,26 28 15,-26-1-15,0 0 16,0-26 0,0 0-16,0-27 15,0-26-15,26-26 16,-26-1-16,0-26 0</inkml:trace>
  <inkml:trace contextRef="#ctx0" brushRef="#br0" timeOffset="11452">21537 16721 0,'0'-26'0,"0"26"16,27 0-16,-1-27 15,27 1 1,0 26-16,26-26 16,1-1-16,25 27 15,-25 0 1,-1-26-16,1 52 0,-28-26 15,-52 0-15</inkml:trace>
  <inkml:trace contextRef="#ctx0" brushRef="#br0" timeOffset="11725">23389 16007 0,'0'0'16,"0"26"-16,0 1 15,0 52-15,0 54 16,0 25-1,0 1-15,0 0 16,0 0-16,27-54 16,-27-78-16,0-27 0,0 0 0</inkml:trace>
  <inkml:trace contextRef="#ctx0" brushRef="#br0" timeOffset="12277">23098 16563 0,'0'0'16,"-26"0"-16,26 0 16,26 0-1,1 0-15,-1 0 16,27 0-16,26 0 15,1 0 1,-1-27-16,0 27 16,1 27-16,-1-27 15,-26 26-15,-26 1 16,26 25-1,-27 1-15,-26 0 16,26 0-16,1 0 16,-27 0-1,0-27-15,26 27 16,-26-26-16,27-27 15,-27 26 1,26-26-16,27-26 16,-26-1-16,-1-26 15,27 1-15,-27-1 16,1-27-1,-27 1-15,0 0 16,0-1-16,-27 1 16,1-1-1,-27 27-15,0 1 16,0-1-16,0 53 15,-26 26 1,0 1-16,26 25 16,-27 28-16,80-80 15,0 0-15,0 0 0</inkml:trace>
  <inkml:trace contextRef="#ctx0" brushRef="#br0" timeOffset="12815">25532 16192 0,'-26'-26'15,"26"26"1,0 0-16,-53 0 15,26 26-15,-25 27 16,-1 0 0,0 0-16,0 0 15,26 0-15,1 0 16,26 0-16,26-27 15,1 1 1,-1-1-16,27 0 16,0 1-16,0-1 15,26 1 1,-26-1-16,-26 27 15,-1-26-15,1 26 16,-27-27 0,-53 27-16,26 0 15,-26-27-15,-26 27 16,26-53-1,-53 0-15,27 0 16,0 0-16,26-26 16,0 26-16,53 0 0</inkml:trace>
  <inkml:trace contextRef="#ctx0" brushRef="#br0" timeOffset="13321">25770 16510 0,'0'0'15,"0"0"-15,0 26 16,27-26-16,26 27 15,0-27 1,-27 0-16,54 0 16,-54 0-16,27 0 15,-27 0 1,27 0-16,-26-27 15,-27 1-15,26 26 16,1-27-16,-27 1 16,-27-1-1,1-26-15,-1 27 16,-26-27-16,0 53 15,1-26 1,-1 26-16,0 26 16,-27 0-16,27 27 15,1 0 1,-1 53-16,26-26 15,27 25-15,0 1 16,0-53 0,27 26-16,-1-26 15,27-26-15,0-1 16,26 1-16,-52-27 15,-27 0-15</inkml:trace>
  <inkml:trace contextRef="#ctx0" brushRef="#br0" timeOffset="13601">26749 16139 0,'0'-26'0,"-26"26"16,-1 26-1,-25 1-15,-1 26 16,0 26-16,-27 0 16,27 27-1,1 0-15,25-53 16,1 26-16,26-26 15,0 0-15,53 0 16,-1-26 0,1-1-16,-26 0 0,-27-26 15,0 0-15</inkml:trace>
  <inkml:trace contextRef="#ctx0" brushRef="#br0" timeOffset="14008">27173 16324 0,'0'0'0,"-27"0"16,1 27-16,-1-27 15,-26 53 1,-26 0-16,53 26 15,-1 1-15,1 25 16,-1-25 0,27-1-16,27-26 15,26 0-15,-27-27 16,53 1-16,-26-27 15,27-27 1,-27 1-16,26-27 16,-26 0-16,-27-26 15,27-1 1,-53-25-16,27-1 15,-54 26-15,1 1 16,-27 26 0,0 27-16,0-1 15,0 27-15,27 0 16,26 0-16</inkml:trace>
  <inkml:trace contextRef="#ctx0" brushRef="#br0" timeOffset="14535">27596 16298 0,'0'0'0,"0"0"16,-26 26 0,26 1-16,0 26 15,0 26-15,26 27 16,-26 0-1,27-27-15,-27 27 16,0-53-16,26 0 16,-26-27-1,0-26-15,26 0 16,-26-26-16,0-27 15,-26-26 1,26-27-16,26-26 16,-26-1-16,27 27 15,26 27-15,-27 26 16,27 27-1,0 26-15,0 0 16,26 53-16,-52-27 16,26 53-1,0 1-15,-53 26 16,26 26-16,-26-53 15,27 27 1,-27-27-16,0-26 16,0-26-16,0-1 0,0-26 0</inkml:trace>
  <inkml:trace contextRef="#ctx0" brushRef="#br0" timeOffset="14956">29157 16377 0,'0'0'0,"0"0"15,0-26 1,-26-1-16,-27 1 16,26 0-16,-52 26 15,26-27 1,-26 27-16,-1 0 15,1 27-15,-1 25 16,28 28 0,-28-1-16,27 1 15,0 25-15,27-25 16,26 26-16,26-27 15,-26-26 1,53-27-16,-26 1 16,52-1-16,-26-26 15,26-26 1,-52-1-16,26 1 0,-53 26 0</inkml:trace>
  <inkml:trace contextRef="#ctx0" brushRef="#br0" timeOffset="15225">28972 15610 0,'-27'0'16,"27"0"-1,-26 27-15,26 25 16,-26 28-16,26 52 15,-27 0 1,1 1-16,52-1 16,-26 27-16,0-27 15,0 0-15,0 1 16,0-28-1,27-25-15,-27-1 16,0-52-16,0-27 16,0 0-16</inkml:trace>
  <inkml:trace contextRef="#ctx0" brushRef="#br0" timeOffset="15729">29607 16007 0,'0'0'16,"0"0"-16,-27 0 15,27 0 1,-26-26-16,0 26 16,-27 0-16,0 0 15,-27 0 1,27 26-16,0 0 15,1 1-15,-1-1 16,26 1-16,27 26 16,0-27-1,0 1-15,53-1 16,-26 1-16,25-1 15,28 0 1,-27 1-16,0 26 16,0 0-16,26 0 15,-26 0 1,-27 0-16,-26 26 15,0-26-15,-26-27 16,26 27-16,-79 0 16,26-53-1,-27 27-15,1-27 16,-1-27-16,1 1 15,-27-27 1,106 53-16,0 0 0,0 0 0</inkml:trace>
  <inkml:trace contextRef="#ctx0" brushRef="#br0" timeOffset="24834">8017 10186 0,'0'0'0,"-27"27"15,27-27-15,0 0 16,0 0-16,0 0 15,0 0 1,0-27-16,0 27 16,-26-53-16,0 0 15,-1-26 1,1 0-16,-27-27 15,0-27-15,0 1 16,53 0 0,-53 26-16,0 0 15,-26 0-15,26 27 16,-27 0-1,27 26-15,1 26 16,25 1-16,1-1 16,-1 27-1,27 0-15,0 27 16,27-1-16,-1 1 15,27 26-15,0 0 16,0 26 0,26 0-16,1 1 15,25-1 1,-25 0-16,-27 27 15,53-26-15,-1-1 16,1-26-16,0-27 16,-27 27-1,1-53-15,-1 27 16,-26-27-16,0 0 15,0 0 1,-53 0-16,26 0 16,-26 0-16,0 0 15,-26-27 1,-27 1-16,-26-1 15,-1 1-15,-26 26 16,-26-27 0,0 27-16,0 0 15,-27 27-15,0-1 16,27 1-16,-27 26 15,27-27 1,-1 1-16,28 26 16,25-53-16,27 0 15,27 0 1,26 0-16,0 0 15,26 0-15,1-53 16,26 26-16,26-52 16,27-1-1,0-25-15,79-1 16,-53 0-16,0 27 15,-26-27 1,0 26-16,26 1 16,-52 26-16,-1 27 15,-26-1 1,0 27-16,-53 27 15,26-1-15,-52 1 16,26 52 0,-53 0-16,27 54 15,-54-28-15,-52 28 16,79 25-1,-26 1-15,26-27 16,0-26-16,0-26 16,53-27-1,-27-27-15,27 1 16,0-27-16,0 26 0,0-26 15</inkml:trace>
  <inkml:trace contextRef="#ctx0" brushRef="#br0" timeOffset="134804">6033 17833 0,'0'0'0,"0"0"15,0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10-06T18:14:48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19394 17436 0,'0'0'16,"0"26"-16,0-26 15,-26 27 1,-1-1-16,1 1 16,-1-1-16,1 27 15,-27-27 1,0 54-16,0-1 15,0 1-15,-26 52 16,26 0 0,-27 0-16,27 1 15,27-27-15,26-27 16,0 0-16,0 1 15,26-27 1,27-1-16,-26-25 16,-1-27-16,-26 0 0</inkml:trace>
  <inkml:trace contextRef="#ctx0" brushRef="#br0" timeOffset="657">19923 17515 0,'0'0'15,"0"0"-15,-26 27 16,-1-1-16,-26 27 16,53 0-1,-26 26-15,-1 1 16,1-1-16,-1 27 15,27 0 1,0-27-16,27 27 16,-1-27-16,1-26 15,-1 0 1,27-26-16,0-1 15,-26 0-15,52-26 16,-26 0-16,0-26 16,0 0-1,0-1-15,-27-26 16,1 27-16,-1-27 15,-26 0 1,0 0-16,0 26 16,0-25-16,-26 52 15,26 0 1,-27 0-16,1 52 15,26 1-15,-27 0 16,27 0-16,-26-26 16,52 26-1,-26-27-15,53 1 16,-53-27-16,0 0 0,0 0 0</inkml:trace>
  <inkml:trace contextRef="#ctx0" brushRef="#br0" timeOffset="1098">20823 17780 0,'0'0'16,"26"26"-1,-52 1-15,26-1 16,-27 27-16,27 26 15,0-26 1,-26 27-16,52-27 16,-26-1-16,27 1 15,-1-26-15,27-1 16,-26-26-1,52 0-15,-26-26 16,0-1-16,0-52 16,26 26-1,-52-26-15,25-27 16,-25 27-16,-1-1 15,-26 1 1,0 26-16,-26 0 16,-1 0-16,-25 27 15,-28 26-15,1 0 16,-1 26-1,1 27-15,26-27 16,27 1-16,-1-1 16,1 1-16,26-27 0,0 0 0</inkml:trace>
  <inkml:trace contextRef="#ctx0" brushRef="#br0" timeOffset="1627">22225 17806 0,'0'0'0,"0"-26"15,0 26-15,-26 0 16,-1 0 0,1 26-16,-1-26 15,1 0-15,-1 27 16,-26-27-1,27 0-15,-1 26 16,1 1-16,26-27 16,0 26-16,0 0 15,0 1 1,0-1-16,26 1 15,27-1-15,-26 1 16,26-1 0,0 1-16,0 26 15,-27-27-15,0 27 16,27 0-1,-26-27-15,-27 27 16,0-26-16,0 26 16,-53 0-16,0-1 15,0-25 1,0 26-16,0-27 15,0-26-15,-26 0 16,79 0-16,0 0 0,0 0 0</inkml:trace>
  <inkml:trace contextRef="#ctx0" brushRef="#br0" timeOffset="1903">22675 17594 0,'0'0'15,"0"0"1,0 27-16,0-27 15,26 0-15,-26 26 16,27 1 0,26-1-16,-27-26 15,27 27-15,-27-27 16,-26 26-16,0-26 0,0 0 0</inkml:trace>
  <inkml:trace contextRef="#ctx0" brushRef="#br0" timeOffset="2129">22807 18097 0,'0'0'0,"0"0"16,0 0-1,27 0-15,25 0 16,-25 0-16,26 0 16,0 27-1,-27-27-15,1 0 0,-27 0 16,0 0-16</inkml:trace>
  <inkml:trace contextRef="#ctx0" brushRef="#br0" timeOffset="2568">23892 17594 0,'0'0'0,"0"-26"16,0 26-16,26 0 15,1 0 1,-1-26-16,1-1 15,-1 1-15,27-27 16,0 26 0,-27-26-16,1 27 15,-1 26-15,1 0 16,-27 26-16,26 1 15,-26 26 1,0 26-16,0 0 16,-26 54-16,26-27 15,-27 26 1,27 0-16,0-26 15,0 0-15,0-27 16,0-52-16,27 26 16,-27-53-16,0 0 0</inkml:trace>
  <inkml:trace contextRef="#ctx0" brushRef="#br0" timeOffset="2818">23971 18468 0,'0'0'16,"0"0"-16,0 0 15,27 0-15,26 0 16,0 0-16,26-27 15,0 27 1,1-26-16,-1-1 16,-26 1-16,-27-1 15,-26 27-15</inkml:trace>
  <inkml:trace contextRef="#ctx0" brushRef="#br0" timeOffset="3507">25135 17647 0,'0'0'0,"0"27"15,27 26 1,-27 0-16,26 26 16,-26 27-16,27 0 15,-1-27 1,-26 0-16,27 1 15,-1-27-15,-26-27 16,0 1-16,27-1 16,-27-26-1,-27 0-15,27-26 16,0-1-16,0-26 15,-26 0 1,26-26-16,26-27 16,-26 27-16,27-1 15,26 28 1,-27-1-16,0 53 15,27 0-15,-26 0 16,52 26 0,-52 27-16,-1 26 15,1 1-15,-1-1 16,1 27-16,-27-27 15,0-52 1,0-1-16,0 1 16,0-54-16,26 1 15,-26-27 1,0-27-16,26-25 15,1-28-15,-1 28 16,1 25 0,26 27-16,-27 27 15,1 26-15,26 26 16,-27 54-16,0-1 15,1 53 1,-1-26-16,1 26 16,-1-26-16,-26 0 15,27-53-15,-27-27 16,0-26-16</inkml:trace>
  <inkml:trace contextRef="#ctx0" brushRef="#br0" timeOffset="3683">26511 17991 0,'0'0'16,"0"27"-16,27 26 16,-1 26-1,-26 27-15,27-27 16,-27 1-16,26-1 15,-52-52-15,26-27 0,0 0 0</inkml:trace>
  <inkml:trace contextRef="#ctx0" brushRef="#br0" timeOffset="3826">26644 17568 0,'0'0'0,"0"0"16,0 0-16,0 0 0,0 0 0</inkml:trace>
  <inkml:trace contextRef="#ctx0" brushRef="#br0" timeOffset="4277">26882 17542 0,'0'0'15,"0"26"1,26 27-16,1 26 16,-27 27-1,26-26-15,-26 25 16,0-25-16,0-1 15,0-26 1,0 0-16,0-27 16,0 1-16,0-27 15,0 0-15,0-27 16,0-26-1,0-26-15,0 0 16,0-27-16,27 0 16,-1 0-16,27 27 15,-27 26 1,27 26-16,27 27 15,-27 27-15,-27 26 16,27 0 0,0 26-16,-53 27 15,26 0-15,-26 0 16,27-1-1,-27-25-15,0-54 16,0 1-16,0-27 16,0-27-1,0 27-15,0-26 0,0 26 0</inkml:trace>
  <inkml:trace contextRef="#ctx0" brushRef="#br0" timeOffset="4548">27279 17118 0,'0'0'16,"0"0"-16,26 0 16,27 27-1,26-27-15,-26 53 16,27 26-16,-1 0 15,0 27 1,-26 26-16,0-26 16,-26 27-16,-27-1 15,-27 27-15,27-27 16,-53-26-1,27 0-15,-27-53 0,53-53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1F677-18CA-4203-B410-31D5E365C694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B24E4-4BE0-4498-9C23-FF012A49A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7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24E4-4BE0-4498-9C23-FF012A49AA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3D6-47BA-44A6-8E01-2522FA3CA6B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1ADB-82D4-4223-91C1-6B712AF1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3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3D6-47BA-44A6-8E01-2522FA3CA6B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1ADB-82D4-4223-91C1-6B712AF1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7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3D6-47BA-44A6-8E01-2522FA3CA6B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1ADB-82D4-4223-91C1-6B712AF1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3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3D6-47BA-44A6-8E01-2522FA3CA6B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1ADB-82D4-4223-91C1-6B712AF1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1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3D6-47BA-44A6-8E01-2522FA3CA6B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1ADB-82D4-4223-91C1-6B712AF1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9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3D6-47BA-44A6-8E01-2522FA3CA6B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1ADB-82D4-4223-91C1-6B712AF1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1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3D6-47BA-44A6-8E01-2522FA3CA6B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1ADB-82D4-4223-91C1-6B712AF1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7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3D6-47BA-44A6-8E01-2522FA3CA6B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1ADB-82D4-4223-91C1-6B712AF1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2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3D6-47BA-44A6-8E01-2522FA3CA6B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1ADB-82D4-4223-91C1-6B712AF1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6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3D6-47BA-44A6-8E01-2522FA3CA6B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1ADB-82D4-4223-91C1-6B712AF1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3D6-47BA-44A6-8E01-2522FA3CA6B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1ADB-82D4-4223-91C1-6B712AF1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73D6-47BA-44A6-8E01-2522FA3CA6B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21ADB-82D4-4223-91C1-6B712AF1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1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6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5.png"/><Relationship Id="rId5" Type="http://schemas.openxmlformats.org/officeDocument/2006/relationships/tags" Target="../tags/tag10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tags" Target="../tags/tag54.xml"/><Relationship Id="rId21" Type="http://schemas.openxmlformats.org/officeDocument/2006/relationships/tags" Target="../tags/tag36.xml"/><Relationship Id="rId34" Type="http://schemas.openxmlformats.org/officeDocument/2006/relationships/tags" Target="../tags/tag49.xml"/><Relationship Id="rId42" Type="http://schemas.openxmlformats.org/officeDocument/2006/relationships/tags" Target="../tags/tag57.xml"/><Relationship Id="rId47" Type="http://schemas.openxmlformats.org/officeDocument/2006/relationships/tags" Target="../tags/tag62.xml"/><Relationship Id="rId50" Type="http://schemas.openxmlformats.org/officeDocument/2006/relationships/tags" Target="../tags/tag65.xml"/><Relationship Id="rId55" Type="http://schemas.openxmlformats.org/officeDocument/2006/relationships/tags" Target="../tags/tag70.xml"/><Relationship Id="rId63" Type="http://schemas.openxmlformats.org/officeDocument/2006/relationships/tags" Target="../tags/tag78.xml"/><Relationship Id="rId68" Type="http://schemas.openxmlformats.org/officeDocument/2006/relationships/tags" Target="../tags/tag83.xml"/><Relationship Id="rId76" Type="http://schemas.openxmlformats.org/officeDocument/2006/relationships/tags" Target="../tags/tag91.xml"/><Relationship Id="rId84" Type="http://schemas.openxmlformats.org/officeDocument/2006/relationships/tags" Target="../tags/tag99.xml"/><Relationship Id="rId7" Type="http://schemas.openxmlformats.org/officeDocument/2006/relationships/tags" Target="../tags/tag22.xml"/><Relationship Id="rId71" Type="http://schemas.openxmlformats.org/officeDocument/2006/relationships/tags" Target="../tags/tag86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9" Type="http://schemas.openxmlformats.org/officeDocument/2006/relationships/tags" Target="../tags/tag44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40" Type="http://schemas.openxmlformats.org/officeDocument/2006/relationships/tags" Target="../tags/tag55.xml"/><Relationship Id="rId45" Type="http://schemas.openxmlformats.org/officeDocument/2006/relationships/tags" Target="../tags/tag60.xml"/><Relationship Id="rId53" Type="http://schemas.openxmlformats.org/officeDocument/2006/relationships/tags" Target="../tags/tag68.xml"/><Relationship Id="rId58" Type="http://schemas.openxmlformats.org/officeDocument/2006/relationships/tags" Target="../tags/tag73.xml"/><Relationship Id="rId66" Type="http://schemas.openxmlformats.org/officeDocument/2006/relationships/tags" Target="../tags/tag81.xml"/><Relationship Id="rId74" Type="http://schemas.openxmlformats.org/officeDocument/2006/relationships/tags" Target="../tags/tag89.xml"/><Relationship Id="rId79" Type="http://schemas.openxmlformats.org/officeDocument/2006/relationships/tags" Target="../tags/tag94.xml"/><Relationship Id="rId87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61" Type="http://schemas.openxmlformats.org/officeDocument/2006/relationships/tags" Target="../tags/tag76.xml"/><Relationship Id="rId82" Type="http://schemas.openxmlformats.org/officeDocument/2006/relationships/tags" Target="../tags/tag97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43" Type="http://schemas.openxmlformats.org/officeDocument/2006/relationships/tags" Target="../tags/tag58.xml"/><Relationship Id="rId48" Type="http://schemas.openxmlformats.org/officeDocument/2006/relationships/tags" Target="../tags/tag63.xml"/><Relationship Id="rId56" Type="http://schemas.openxmlformats.org/officeDocument/2006/relationships/tags" Target="../tags/tag71.xml"/><Relationship Id="rId64" Type="http://schemas.openxmlformats.org/officeDocument/2006/relationships/tags" Target="../tags/tag79.xml"/><Relationship Id="rId69" Type="http://schemas.openxmlformats.org/officeDocument/2006/relationships/tags" Target="../tags/tag84.xml"/><Relationship Id="rId77" Type="http://schemas.openxmlformats.org/officeDocument/2006/relationships/tags" Target="../tags/tag92.xml"/><Relationship Id="rId8" Type="http://schemas.openxmlformats.org/officeDocument/2006/relationships/tags" Target="../tags/tag23.xml"/><Relationship Id="rId51" Type="http://schemas.openxmlformats.org/officeDocument/2006/relationships/tags" Target="../tags/tag66.xml"/><Relationship Id="rId72" Type="http://schemas.openxmlformats.org/officeDocument/2006/relationships/tags" Target="../tags/tag87.xml"/><Relationship Id="rId80" Type="http://schemas.openxmlformats.org/officeDocument/2006/relationships/tags" Target="../tags/tag95.xml"/><Relationship Id="rId85" Type="http://schemas.openxmlformats.org/officeDocument/2006/relationships/tags" Target="../tags/tag100.xml"/><Relationship Id="rId3" Type="http://schemas.openxmlformats.org/officeDocument/2006/relationships/tags" Target="../tags/tag18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46" Type="http://schemas.openxmlformats.org/officeDocument/2006/relationships/tags" Target="../tags/tag61.xml"/><Relationship Id="rId59" Type="http://schemas.openxmlformats.org/officeDocument/2006/relationships/tags" Target="../tags/tag74.xml"/><Relationship Id="rId67" Type="http://schemas.openxmlformats.org/officeDocument/2006/relationships/tags" Target="../tags/tag82.xml"/><Relationship Id="rId20" Type="http://schemas.openxmlformats.org/officeDocument/2006/relationships/tags" Target="../tags/tag35.xml"/><Relationship Id="rId41" Type="http://schemas.openxmlformats.org/officeDocument/2006/relationships/tags" Target="../tags/tag56.xml"/><Relationship Id="rId54" Type="http://schemas.openxmlformats.org/officeDocument/2006/relationships/tags" Target="../tags/tag69.xml"/><Relationship Id="rId62" Type="http://schemas.openxmlformats.org/officeDocument/2006/relationships/tags" Target="../tags/tag77.xml"/><Relationship Id="rId70" Type="http://schemas.openxmlformats.org/officeDocument/2006/relationships/tags" Target="../tags/tag85.xml"/><Relationship Id="rId75" Type="http://schemas.openxmlformats.org/officeDocument/2006/relationships/tags" Target="../tags/tag90.xml"/><Relationship Id="rId83" Type="http://schemas.openxmlformats.org/officeDocument/2006/relationships/tags" Target="../tags/tag98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tags" Target="../tags/tag51.xml"/><Relationship Id="rId49" Type="http://schemas.openxmlformats.org/officeDocument/2006/relationships/tags" Target="../tags/tag64.xml"/><Relationship Id="rId57" Type="http://schemas.openxmlformats.org/officeDocument/2006/relationships/tags" Target="../tags/tag72.xml"/><Relationship Id="rId10" Type="http://schemas.openxmlformats.org/officeDocument/2006/relationships/tags" Target="../tags/tag25.xml"/><Relationship Id="rId31" Type="http://schemas.openxmlformats.org/officeDocument/2006/relationships/tags" Target="../tags/tag46.xml"/><Relationship Id="rId44" Type="http://schemas.openxmlformats.org/officeDocument/2006/relationships/tags" Target="../tags/tag59.xml"/><Relationship Id="rId52" Type="http://schemas.openxmlformats.org/officeDocument/2006/relationships/tags" Target="../tags/tag67.xml"/><Relationship Id="rId60" Type="http://schemas.openxmlformats.org/officeDocument/2006/relationships/tags" Target="../tags/tag75.xml"/><Relationship Id="rId65" Type="http://schemas.openxmlformats.org/officeDocument/2006/relationships/tags" Target="../tags/tag80.xml"/><Relationship Id="rId73" Type="http://schemas.openxmlformats.org/officeDocument/2006/relationships/tags" Target="../tags/tag88.xml"/><Relationship Id="rId78" Type="http://schemas.openxmlformats.org/officeDocument/2006/relationships/tags" Target="../tags/tag93.xml"/><Relationship Id="rId81" Type="http://schemas.openxmlformats.org/officeDocument/2006/relationships/tags" Target="../tags/tag96.xml"/><Relationship Id="rId86" Type="http://schemas.openxmlformats.org/officeDocument/2006/relationships/tags" Target="../tags/tag1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Motion and Acceleration</a:t>
            </a:r>
          </a:p>
        </p:txBody>
      </p:sp>
      <p:sp>
        <p:nvSpPr>
          <p:cNvPr id="4" name="SMARTInkShape-1"/>
          <p:cNvSpPr/>
          <p:nvPr>
            <p:custDataLst>
              <p:tags r:id="rId1"/>
            </p:custDataLst>
          </p:nvPr>
        </p:nvSpPr>
        <p:spPr>
          <a:xfrm>
            <a:off x="85725" y="663892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311"/>
            <a:ext cx="10515600" cy="1325563"/>
          </a:xfrm>
        </p:spPr>
        <p:txBody>
          <a:bodyPr/>
          <a:lstStyle/>
          <a:p>
            <a:r>
              <a:rPr lang="en-US" dirty="0"/>
              <a:t>3.1 Describing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54642"/>
            <a:ext cx="6705599" cy="6073258"/>
          </a:xfrm>
        </p:spPr>
        <p:txBody>
          <a:bodyPr>
            <a:normAutofit/>
          </a:bodyPr>
          <a:lstStyle/>
          <a:p>
            <a:r>
              <a:rPr lang="en-US" dirty="0"/>
              <a:t>Velocity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velocity </a:t>
            </a:r>
            <a:r>
              <a:rPr lang="en-US" dirty="0"/>
              <a:t>of an object is the speed of an object and its direction of motion</a:t>
            </a:r>
          </a:p>
          <a:p>
            <a:pPr lvl="1"/>
            <a:r>
              <a:rPr lang="en-US" dirty="0"/>
              <a:t>Objects have different velocities if they are moving at different speeds or in different directions</a:t>
            </a:r>
          </a:p>
          <a:p>
            <a:pPr lvl="2"/>
            <a:r>
              <a:rPr lang="en-US" dirty="0"/>
              <a:t>A racecar going around a track has a constant speed but a different velocity because its direction is changing</a:t>
            </a:r>
          </a:p>
          <a:p>
            <a:pPr lvl="2"/>
            <a:r>
              <a:rPr lang="en-US" dirty="0"/>
              <a:t>Think about people on up and down escalators…same speed, different directions, so their velocities are </a:t>
            </a:r>
            <a:r>
              <a:rPr lang="en-US" dirty="0" smtClean="0"/>
              <a:t>different</a:t>
            </a:r>
          </a:p>
          <a:p>
            <a:pPr lvl="2"/>
            <a:r>
              <a:rPr lang="en-US" b="1" dirty="0" smtClean="0"/>
              <a:t>To summarize, a change of direction can result in a change in velocity even if the speed is constant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6264" y="99311"/>
            <a:ext cx="3627536" cy="2720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5600" y="2651320"/>
            <a:ext cx="5287924" cy="4086123"/>
          </a:xfrm>
          <a:prstGeom prst="rect">
            <a:avLst/>
          </a:prstGeom>
        </p:spPr>
      </p:pic>
      <p:sp>
        <p:nvSpPr>
          <p:cNvPr id="5" name="SMARTInkShape-1"/>
          <p:cNvSpPr/>
          <p:nvPr>
            <p:custDataLst>
              <p:tags r:id="rId1"/>
            </p:custDataLst>
          </p:nvPr>
        </p:nvSpPr>
        <p:spPr>
          <a:xfrm>
            <a:off x="6749597" y="1276457"/>
            <a:ext cx="660243" cy="856979"/>
          </a:xfrm>
          <a:custGeom>
            <a:avLst/>
            <a:gdLst/>
            <a:ahLst/>
            <a:cxnLst/>
            <a:rect l="0" t="0" r="0" b="0"/>
            <a:pathLst>
              <a:path w="660243" h="856979">
                <a:moveTo>
                  <a:pt x="289378" y="799993"/>
                </a:moveTo>
                <a:lnTo>
                  <a:pt x="289378" y="799993"/>
                </a:lnTo>
                <a:lnTo>
                  <a:pt x="289378" y="822383"/>
                </a:lnTo>
                <a:lnTo>
                  <a:pt x="292200" y="828641"/>
                </a:lnTo>
                <a:lnTo>
                  <a:pt x="316121" y="855263"/>
                </a:lnTo>
                <a:lnTo>
                  <a:pt x="319961" y="856307"/>
                </a:lnTo>
                <a:lnTo>
                  <a:pt x="325993" y="856978"/>
                </a:lnTo>
                <a:lnTo>
                  <a:pt x="326488" y="855975"/>
                </a:lnTo>
                <a:lnTo>
                  <a:pt x="327470" y="813085"/>
                </a:lnTo>
                <a:lnTo>
                  <a:pt x="324654" y="766792"/>
                </a:lnTo>
                <a:lnTo>
                  <a:pt x="317117" y="719600"/>
                </a:lnTo>
                <a:lnTo>
                  <a:pt x="311231" y="683830"/>
                </a:lnTo>
                <a:lnTo>
                  <a:pt x="305087" y="646765"/>
                </a:lnTo>
                <a:lnTo>
                  <a:pt x="301652" y="609125"/>
                </a:lnTo>
                <a:lnTo>
                  <a:pt x="299067" y="571229"/>
                </a:lnTo>
                <a:lnTo>
                  <a:pt x="294390" y="533220"/>
                </a:lnTo>
                <a:lnTo>
                  <a:pt x="291605" y="495161"/>
                </a:lnTo>
                <a:lnTo>
                  <a:pt x="289310" y="458137"/>
                </a:lnTo>
                <a:lnTo>
                  <a:pt x="284761" y="424043"/>
                </a:lnTo>
                <a:lnTo>
                  <a:pt x="279213" y="388429"/>
                </a:lnTo>
                <a:lnTo>
                  <a:pt x="274277" y="351434"/>
                </a:lnTo>
                <a:lnTo>
                  <a:pt x="272083" y="313825"/>
                </a:lnTo>
                <a:lnTo>
                  <a:pt x="265464" y="278766"/>
                </a:lnTo>
                <a:lnTo>
                  <a:pt x="256524" y="244486"/>
                </a:lnTo>
                <a:lnTo>
                  <a:pt x="249024" y="208084"/>
                </a:lnTo>
                <a:lnTo>
                  <a:pt x="242162" y="170739"/>
                </a:lnTo>
                <a:lnTo>
                  <a:pt x="235584" y="135091"/>
                </a:lnTo>
                <a:lnTo>
                  <a:pt x="225932" y="91222"/>
                </a:lnTo>
                <a:lnTo>
                  <a:pt x="216011" y="44117"/>
                </a:lnTo>
                <a:lnTo>
                  <a:pt x="211195" y="20758"/>
                </a:lnTo>
                <a:lnTo>
                  <a:pt x="203784" y="255"/>
                </a:lnTo>
                <a:lnTo>
                  <a:pt x="208749" y="0"/>
                </a:lnTo>
                <a:lnTo>
                  <a:pt x="214032" y="5585"/>
                </a:lnTo>
                <a:lnTo>
                  <a:pt x="235125" y="44137"/>
                </a:lnTo>
                <a:lnTo>
                  <a:pt x="263257" y="90007"/>
                </a:lnTo>
                <a:lnTo>
                  <a:pt x="290105" y="132309"/>
                </a:lnTo>
                <a:lnTo>
                  <a:pt x="323226" y="178357"/>
                </a:lnTo>
                <a:lnTo>
                  <a:pt x="347461" y="212560"/>
                </a:lnTo>
                <a:lnTo>
                  <a:pt x="373401" y="247870"/>
                </a:lnTo>
                <a:lnTo>
                  <a:pt x="402569" y="281202"/>
                </a:lnTo>
                <a:lnTo>
                  <a:pt x="430349" y="313656"/>
                </a:lnTo>
                <a:lnTo>
                  <a:pt x="469789" y="358854"/>
                </a:lnTo>
                <a:lnTo>
                  <a:pt x="508286" y="399057"/>
                </a:lnTo>
                <a:lnTo>
                  <a:pt x="554163" y="445512"/>
                </a:lnTo>
                <a:lnTo>
                  <a:pt x="600629" y="484561"/>
                </a:lnTo>
                <a:lnTo>
                  <a:pt x="646779" y="520178"/>
                </a:lnTo>
                <a:lnTo>
                  <a:pt x="656213" y="529995"/>
                </a:lnTo>
                <a:lnTo>
                  <a:pt x="660242" y="540920"/>
                </a:lnTo>
                <a:lnTo>
                  <a:pt x="657759" y="544797"/>
                </a:lnTo>
                <a:lnTo>
                  <a:pt x="655615" y="547312"/>
                </a:lnTo>
                <a:lnTo>
                  <a:pt x="650411" y="550107"/>
                </a:lnTo>
                <a:lnTo>
                  <a:pt x="635887" y="551681"/>
                </a:lnTo>
                <a:lnTo>
                  <a:pt x="597479" y="547156"/>
                </a:lnTo>
                <a:lnTo>
                  <a:pt x="556468" y="544103"/>
                </a:lnTo>
                <a:lnTo>
                  <a:pt x="520621" y="540567"/>
                </a:lnTo>
                <a:lnTo>
                  <a:pt x="481052" y="537584"/>
                </a:lnTo>
                <a:lnTo>
                  <a:pt x="442300" y="539786"/>
                </a:lnTo>
                <a:lnTo>
                  <a:pt x="401088" y="541471"/>
                </a:lnTo>
                <a:lnTo>
                  <a:pt x="359135" y="544336"/>
                </a:lnTo>
                <a:lnTo>
                  <a:pt x="319323" y="552665"/>
                </a:lnTo>
                <a:lnTo>
                  <a:pt x="277640" y="563422"/>
                </a:lnTo>
                <a:lnTo>
                  <a:pt x="235477" y="575259"/>
                </a:lnTo>
                <a:lnTo>
                  <a:pt x="195572" y="587575"/>
                </a:lnTo>
                <a:lnTo>
                  <a:pt x="159491" y="602927"/>
                </a:lnTo>
                <a:lnTo>
                  <a:pt x="112252" y="623775"/>
                </a:lnTo>
                <a:lnTo>
                  <a:pt x="71444" y="639478"/>
                </a:lnTo>
                <a:lnTo>
                  <a:pt x="29842" y="653634"/>
                </a:lnTo>
                <a:lnTo>
                  <a:pt x="13041" y="656086"/>
                </a:lnTo>
                <a:lnTo>
                  <a:pt x="4989" y="653837"/>
                </a:lnTo>
                <a:lnTo>
                  <a:pt x="1361" y="651756"/>
                </a:lnTo>
                <a:lnTo>
                  <a:pt x="0" y="649310"/>
                </a:lnTo>
                <a:lnTo>
                  <a:pt x="151" y="646621"/>
                </a:lnTo>
                <a:lnTo>
                  <a:pt x="21739" y="601941"/>
                </a:lnTo>
                <a:lnTo>
                  <a:pt x="44272" y="566921"/>
                </a:lnTo>
                <a:lnTo>
                  <a:pt x="71057" y="524677"/>
                </a:lnTo>
                <a:lnTo>
                  <a:pt x="104158" y="478647"/>
                </a:lnTo>
                <a:lnTo>
                  <a:pt x="145833" y="431494"/>
                </a:lnTo>
                <a:lnTo>
                  <a:pt x="191696" y="384009"/>
                </a:lnTo>
                <a:lnTo>
                  <a:pt x="238798" y="336426"/>
                </a:lnTo>
                <a:lnTo>
                  <a:pt x="286268" y="288813"/>
                </a:lnTo>
                <a:lnTo>
                  <a:pt x="333847" y="241191"/>
                </a:lnTo>
                <a:lnTo>
                  <a:pt x="376402" y="193568"/>
                </a:lnTo>
                <a:lnTo>
                  <a:pt x="420879" y="150999"/>
                </a:lnTo>
                <a:lnTo>
                  <a:pt x="467570" y="111575"/>
                </a:lnTo>
                <a:lnTo>
                  <a:pt x="509863" y="78140"/>
                </a:lnTo>
                <a:lnTo>
                  <a:pt x="549206" y="53181"/>
                </a:lnTo>
                <a:lnTo>
                  <a:pt x="595259" y="29632"/>
                </a:lnTo>
                <a:lnTo>
                  <a:pt x="626736" y="20350"/>
                </a:lnTo>
                <a:lnTo>
                  <a:pt x="639610" y="19128"/>
                </a:lnTo>
                <a:lnTo>
                  <a:pt x="640341" y="20125"/>
                </a:lnTo>
                <a:lnTo>
                  <a:pt x="641514" y="29329"/>
                </a:lnTo>
                <a:lnTo>
                  <a:pt x="640707" y="53119"/>
                </a:lnTo>
                <a:lnTo>
                  <a:pt x="628612" y="89547"/>
                </a:lnTo>
                <a:lnTo>
                  <a:pt x="609320" y="127704"/>
                </a:lnTo>
                <a:lnTo>
                  <a:pt x="586316" y="172524"/>
                </a:lnTo>
                <a:lnTo>
                  <a:pt x="571634" y="204676"/>
                </a:lnTo>
                <a:lnTo>
                  <a:pt x="554525" y="240133"/>
                </a:lnTo>
                <a:lnTo>
                  <a:pt x="533515" y="277058"/>
                </a:lnTo>
                <a:lnTo>
                  <a:pt x="511126" y="315694"/>
                </a:lnTo>
                <a:lnTo>
                  <a:pt x="490591" y="357560"/>
                </a:lnTo>
                <a:lnTo>
                  <a:pt x="470881" y="400862"/>
                </a:lnTo>
                <a:lnTo>
                  <a:pt x="451537" y="443743"/>
                </a:lnTo>
                <a:lnTo>
                  <a:pt x="432358" y="483968"/>
                </a:lnTo>
                <a:lnTo>
                  <a:pt x="413250" y="523013"/>
                </a:lnTo>
                <a:lnTo>
                  <a:pt x="394174" y="560474"/>
                </a:lnTo>
                <a:lnTo>
                  <a:pt x="375112" y="594762"/>
                </a:lnTo>
                <a:lnTo>
                  <a:pt x="356057" y="627640"/>
                </a:lnTo>
                <a:lnTo>
                  <a:pt x="330302" y="670256"/>
                </a:lnTo>
                <a:lnTo>
                  <a:pt x="306443" y="705813"/>
                </a:lnTo>
                <a:lnTo>
                  <a:pt x="279853" y="7428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2"/>
          <p:cNvGrpSpPr/>
          <p:nvPr/>
        </p:nvGrpSpPr>
        <p:grpSpPr>
          <a:xfrm>
            <a:off x="2182549" y="1190625"/>
            <a:ext cx="1960827" cy="485558"/>
            <a:chOff x="2182549" y="1190625"/>
            <a:chExt cx="1960827" cy="485558"/>
          </a:xfrm>
        </p:grpSpPr>
        <p:sp>
          <p:nvSpPr>
            <p:cNvPr id="6" name="SMARTInkShape-2"/>
            <p:cNvSpPr/>
            <p:nvPr>
              <p:custDataLst>
                <p:tags r:id="rId2"/>
              </p:custDataLst>
            </p:nvPr>
          </p:nvSpPr>
          <p:spPr>
            <a:xfrm>
              <a:off x="2182549" y="1295516"/>
              <a:ext cx="331957" cy="380667"/>
            </a:xfrm>
            <a:custGeom>
              <a:avLst/>
              <a:gdLst/>
              <a:ahLst/>
              <a:cxnLst/>
              <a:rect l="0" t="0" r="0" b="0"/>
              <a:pathLst>
                <a:path w="331957" h="380667">
                  <a:moveTo>
                    <a:pt x="8201" y="9409"/>
                  </a:moveTo>
                  <a:lnTo>
                    <a:pt x="8201" y="9409"/>
                  </a:lnTo>
                  <a:lnTo>
                    <a:pt x="8201" y="4353"/>
                  </a:lnTo>
                  <a:lnTo>
                    <a:pt x="7143" y="2863"/>
                  </a:lnTo>
                  <a:lnTo>
                    <a:pt x="5379" y="1870"/>
                  </a:lnTo>
                  <a:lnTo>
                    <a:pt x="0" y="276"/>
                  </a:lnTo>
                  <a:lnTo>
                    <a:pt x="4125" y="0"/>
                  </a:lnTo>
                  <a:lnTo>
                    <a:pt x="5484" y="1020"/>
                  </a:lnTo>
                  <a:lnTo>
                    <a:pt x="12900" y="13152"/>
                  </a:lnTo>
                  <a:lnTo>
                    <a:pt x="48878" y="58693"/>
                  </a:lnTo>
                  <a:lnTo>
                    <a:pt x="70250" y="95462"/>
                  </a:lnTo>
                  <a:lnTo>
                    <a:pt x="99362" y="133299"/>
                  </a:lnTo>
                  <a:lnTo>
                    <a:pt x="125495" y="177893"/>
                  </a:lnTo>
                  <a:lnTo>
                    <a:pt x="151040" y="218373"/>
                  </a:lnTo>
                  <a:lnTo>
                    <a:pt x="181525" y="256943"/>
                  </a:lnTo>
                  <a:lnTo>
                    <a:pt x="217063" y="295136"/>
                  </a:lnTo>
                  <a:lnTo>
                    <a:pt x="257224" y="337725"/>
                  </a:lnTo>
                  <a:lnTo>
                    <a:pt x="299814" y="375286"/>
                  </a:lnTo>
                  <a:lnTo>
                    <a:pt x="321312" y="380393"/>
                  </a:lnTo>
                  <a:lnTo>
                    <a:pt x="326573" y="380666"/>
                  </a:lnTo>
                  <a:lnTo>
                    <a:pt x="328399" y="379680"/>
                  </a:lnTo>
                  <a:lnTo>
                    <a:pt x="329616" y="377965"/>
                  </a:lnTo>
                  <a:lnTo>
                    <a:pt x="330969" y="372178"/>
                  </a:lnTo>
                  <a:lnTo>
                    <a:pt x="331956" y="330461"/>
                  </a:lnTo>
                  <a:lnTo>
                    <a:pt x="330964" y="295506"/>
                  </a:lnTo>
                  <a:lnTo>
                    <a:pt x="325497" y="251047"/>
                  </a:lnTo>
                  <a:lnTo>
                    <a:pt x="323846" y="216287"/>
                  </a:lnTo>
                  <a:lnTo>
                    <a:pt x="323113" y="182494"/>
                  </a:lnTo>
                  <a:lnTo>
                    <a:pt x="322700" y="136540"/>
                  </a:lnTo>
                  <a:lnTo>
                    <a:pt x="322578" y="96114"/>
                  </a:lnTo>
                  <a:lnTo>
                    <a:pt x="322536" y="54641"/>
                  </a:lnTo>
                  <a:lnTo>
                    <a:pt x="322526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"/>
            <p:cNvSpPr/>
            <p:nvPr>
              <p:custDataLst>
                <p:tags r:id="rId3"/>
              </p:custDataLst>
            </p:nvPr>
          </p:nvSpPr>
          <p:spPr>
            <a:xfrm>
              <a:off x="2619375" y="1325229"/>
              <a:ext cx="261997" cy="306501"/>
            </a:xfrm>
            <a:custGeom>
              <a:avLst/>
              <a:gdLst/>
              <a:ahLst/>
              <a:cxnLst/>
              <a:rect l="0" t="0" r="0" b="0"/>
              <a:pathLst>
                <a:path w="261997" h="306501">
                  <a:moveTo>
                    <a:pt x="0" y="160671"/>
                  </a:moveTo>
                  <a:lnTo>
                    <a:pt x="0" y="160671"/>
                  </a:lnTo>
                  <a:lnTo>
                    <a:pt x="24909" y="159613"/>
                  </a:lnTo>
                  <a:lnTo>
                    <a:pt x="71227" y="150970"/>
                  </a:lnTo>
                  <a:lnTo>
                    <a:pt x="102831" y="142745"/>
                  </a:lnTo>
                  <a:lnTo>
                    <a:pt x="142491" y="124361"/>
                  </a:lnTo>
                  <a:lnTo>
                    <a:pt x="189630" y="103678"/>
                  </a:lnTo>
                  <a:lnTo>
                    <a:pt x="209292" y="91220"/>
                  </a:lnTo>
                  <a:lnTo>
                    <a:pt x="252112" y="56071"/>
                  </a:lnTo>
                  <a:lnTo>
                    <a:pt x="258497" y="46423"/>
                  </a:lnTo>
                  <a:lnTo>
                    <a:pt x="261231" y="43231"/>
                  </a:lnTo>
                  <a:lnTo>
                    <a:pt x="261996" y="40044"/>
                  </a:lnTo>
                  <a:lnTo>
                    <a:pt x="261447" y="36862"/>
                  </a:lnTo>
                  <a:lnTo>
                    <a:pt x="259074" y="30503"/>
                  </a:lnTo>
                  <a:lnTo>
                    <a:pt x="258019" y="24149"/>
                  </a:lnTo>
                  <a:lnTo>
                    <a:pt x="251906" y="17797"/>
                  </a:lnTo>
                  <a:lnTo>
                    <a:pt x="230734" y="5096"/>
                  </a:lnTo>
                  <a:lnTo>
                    <a:pt x="198565" y="0"/>
                  </a:lnTo>
                  <a:lnTo>
                    <a:pt x="161637" y="1816"/>
                  </a:lnTo>
                  <a:lnTo>
                    <a:pt x="118712" y="12052"/>
                  </a:lnTo>
                  <a:lnTo>
                    <a:pt x="78130" y="31870"/>
                  </a:lnTo>
                  <a:lnTo>
                    <a:pt x="41947" y="62427"/>
                  </a:lnTo>
                  <a:lnTo>
                    <a:pt x="27480" y="86406"/>
                  </a:lnTo>
                  <a:lnTo>
                    <a:pt x="21548" y="113619"/>
                  </a:lnTo>
                  <a:lnTo>
                    <a:pt x="20602" y="157805"/>
                  </a:lnTo>
                  <a:lnTo>
                    <a:pt x="26686" y="201027"/>
                  </a:lnTo>
                  <a:lnTo>
                    <a:pt x="33258" y="244960"/>
                  </a:lnTo>
                  <a:lnTo>
                    <a:pt x="46778" y="269489"/>
                  </a:lnTo>
                  <a:lnTo>
                    <a:pt x="69246" y="290163"/>
                  </a:lnTo>
                  <a:lnTo>
                    <a:pt x="101069" y="304637"/>
                  </a:lnTo>
                  <a:lnTo>
                    <a:pt x="125000" y="306500"/>
                  </a:lnTo>
                  <a:lnTo>
                    <a:pt x="162273" y="304421"/>
                  </a:lnTo>
                  <a:lnTo>
                    <a:pt x="208145" y="303661"/>
                  </a:lnTo>
                  <a:lnTo>
                    <a:pt x="219075" y="303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"/>
            <p:cNvSpPr/>
            <p:nvPr>
              <p:custDataLst>
                <p:tags r:id="rId4"/>
              </p:custDataLst>
            </p:nvPr>
          </p:nvSpPr>
          <p:spPr>
            <a:xfrm>
              <a:off x="2936149" y="1352550"/>
              <a:ext cx="254727" cy="297841"/>
            </a:xfrm>
            <a:custGeom>
              <a:avLst/>
              <a:gdLst/>
              <a:ahLst/>
              <a:cxnLst/>
              <a:rect l="0" t="0" r="0" b="0"/>
              <a:pathLst>
                <a:path w="254727" h="297841">
                  <a:moveTo>
                    <a:pt x="188051" y="0"/>
                  </a:moveTo>
                  <a:lnTo>
                    <a:pt x="188051" y="0"/>
                  </a:lnTo>
                  <a:lnTo>
                    <a:pt x="160424" y="1058"/>
                  </a:lnTo>
                  <a:lnTo>
                    <a:pt x="125303" y="13257"/>
                  </a:lnTo>
                  <a:lnTo>
                    <a:pt x="81461" y="45056"/>
                  </a:lnTo>
                  <a:lnTo>
                    <a:pt x="45773" y="86641"/>
                  </a:lnTo>
                  <a:lnTo>
                    <a:pt x="19894" y="129062"/>
                  </a:lnTo>
                  <a:lnTo>
                    <a:pt x="5818" y="165711"/>
                  </a:lnTo>
                  <a:lnTo>
                    <a:pt x="0" y="198325"/>
                  </a:lnTo>
                  <a:lnTo>
                    <a:pt x="3333" y="228096"/>
                  </a:lnTo>
                  <a:lnTo>
                    <a:pt x="11024" y="251969"/>
                  </a:lnTo>
                  <a:lnTo>
                    <a:pt x="22589" y="265797"/>
                  </a:lnTo>
                  <a:lnTo>
                    <a:pt x="46950" y="282660"/>
                  </a:lnTo>
                  <a:lnTo>
                    <a:pt x="83626" y="297840"/>
                  </a:lnTo>
                  <a:lnTo>
                    <a:pt x="129049" y="296879"/>
                  </a:lnTo>
                  <a:lnTo>
                    <a:pt x="166218" y="294692"/>
                  </a:lnTo>
                  <a:lnTo>
                    <a:pt x="202984" y="287812"/>
                  </a:lnTo>
                  <a:lnTo>
                    <a:pt x="238743" y="276005"/>
                  </a:lnTo>
                  <a:lnTo>
                    <a:pt x="25472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"/>
            <p:cNvSpPr/>
            <p:nvPr>
              <p:custDataLst>
                <p:tags r:id="rId5"/>
              </p:custDataLst>
            </p:nvPr>
          </p:nvSpPr>
          <p:spPr>
            <a:xfrm>
              <a:off x="3286125" y="1190625"/>
              <a:ext cx="95251" cy="447676"/>
            </a:xfrm>
            <a:custGeom>
              <a:avLst/>
              <a:gdLst/>
              <a:ahLst/>
              <a:cxnLst/>
              <a:rect l="0" t="0" r="0" b="0"/>
              <a:pathLst>
                <a:path w="95251" h="447676">
                  <a:moveTo>
                    <a:pt x="0" y="0"/>
                  </a:moveTo>
                  <a:lnTo>
                    <a:pt x="0" y="0"/>
                  </a:lnTo>
                  <a:lnTo>
                    <a:pt x="0" y="22390"/>
                  </a:lnTo>
                  <a:lnTo>
                    <a:pt x="13257" y="59603"/>
                  </a:lnTo>
                  <a:lnTo>
                    <a:pt x="22390" y="96565"/>
                  </a:lnTo>
                  <a:lnTo>
                    <a:pt x="31799" y="141030"/>
                  </a:lnTo>
                  <a:lnTo>
                    <a:pt x="38122" y="174863"/>
                  </a:lnTo>
                  <a:lnTo>
                    <a:pt x="44460" y="210009"/>
                  </a:lnTo>
                  <a:lnTo>
                    <a:pt x="50805" y="243268"/>
                  </a:lnTo>
                  <a:lnTo>
                    <a:pt x="60326" y="286686"/>
                  </a:lnTo>
                  <a:lnTo>
                    <a:pt x="64794" y="326361"/>
                  </a:lnTo>
                  <a:lnTo>
                    <a:pt x="73908" y="370090"/>
                  </a:lnTo>
                  <a:lnTo>
                    <a:pt x="89016" y="413861"/>
                  </a:lnTo>
                  <a:lnTo>
                    <a:pt x="9525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"/>
            <p:cNvSpPr/>
            <p:nvPr>
              <p:custDataLst>
                <p:tags r:id="rId6"/>
              </p:custDataLst>
            </p:nvPr>
          </p:nvSpPr>
          <p:spPr>
            <a:xfrm>
              <a:off x="3181350" y="1409700"/>
              <a:ext cx="238126" cy="66676"/>
            </a:xfrm>
            <a:custGeom>
              <a:avLst/>
              <a:gdLst/>
              <a:ahLst/>
              <a:cxnLst/>
              <a:rect l="0" t="0" r="0" b="0"/>
              <a:pathLst>
                <a:path w="238126" h="66676">
                  <a:moveTo>
                    <a:pt x="0" y="66675"/>
                  </a:moveTo>
                  <a:lnTo>
                    <a:pt x="0" y="66675"/>
                  </a:lnTo>
                  <a:lnTo>
                    <a:pt x="8663" y="59071"/>
                  </a:lnTo>
                  <a:lnTo>
                    <a:pt x="49361" y="40107"/>
                  </a:lnTo>
                  <a:lnTo>
                    <a:pt x="78831" y="26230"/>
                  </a:lnTo>
                  <a:lnTo>
                    <a:pt x="118019" y="20119"/>
                  </a:lnTo>
                  <a:lnTo>
                    <a:pt x="163600" y="9109"/>
                  </a:lnTo>
                  <a:lnTo>
                    <a:pt x="208000" y="1799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"/>
            <p:cNvSpPr/>
            <p:nvPr>
              <p:custDataLst>
                <p:tags r:id="rId7"/>
              </p:custDataLst>
            </p:nvPr>
          </p:nvSpPr>
          <p:spPr>
            <a:xfrm>
              <a:off x="3486207" y="1362075"/>
              <a:ext cx="283636" cy="273795"/>
            </a:xfrm>
            <a:custGeom>
              <a:avLst/>
              <a:gdLst/>
              <a:ahLst/>
              <a:cxnLst/>
              <a:rect l="0" t="0" r="0" b="0"/>
              <a:pathLst>
                <a:path w="283636" h="273795">
                  <a:moveTo>
                    <a:pt x="28518" y="0"/>
                  </a:moveTo>
                  <a:lnTo>
                    <a:pt x="28518" y="0"/>
                  </a:lnTo>
                  <a:lnTo>
                    <a:pt x="20317" y="0"/>
                  </a:lnTo>
                  <a:lnTo>
                    <a:pt x="19876" y="1058"/>
                  </a:lnTo>
                  <a:lnTo>
                    <a:pt x="19385" y="5056"/>
                  </a:lnTo>
                  <a:lnTo>
                    <a:pt x="16345" y="10361"/>
                  </a:lnTo>
                  <a:lnTo>
                    <a:pt x="12524" y="16246"/>
                  </a:lnTo>
                  <a:lnTo>
                    <a:pt x="2108" y="51305"/>
                  </a:lnTo>
                  <a:lnTo>
                    <a:pt x="228" y="96793"/>
                  </a:lnTo>
                  <a:lnTo>
                    <a:pt x="0" y="140985"/>
                  </a:lnTo>
                  <a:lnTo>
                    <a:pt x="2782" y="168068"/>
                  </a:lnTo>
                  <a:lnTo>
                    <a:pt x="13131" y="192320"/>
                  </a:lnTo>
                  <a:lnTo>
                    <a:pt x="41700" y="230760"/>
                  </a:lnTo>
                  <a:lnTo>
                    <a:pt x="66713" y="254152"/>
                  </a:lnTo>
                  <a:lnTo>
                    <a:pt x="81477" y="262182"/>
                  </a:lnTo>
                  <a:lnTo>
                    <a:pt x="122627" y="273137"/>
                  </a:lnTo>
                  <a:lnTo>
                    <a:pt x="142311" y="273794"/>
                  </a:lnTo>
                  <a:lnTo>
                    <a:pt x="177996" y="265593"/>
                  </a:lnTo>
                  <a:lnTo>
                    <a:pt x="210797" y="248725"/>
                  </a:lnTo>
                  <a:lnTo>
                    <a:pt x="240246" y="223952"/>
                  </a:lnTo>
                  <a:lnTo>
                    <a:pt x="263624" y="189582"/>
                  </a:lnTo>
                  <a:lnTo>
                    <a:pt x="278747" y="147162"/>
                  </a:lnTo>
                  <a:lnTo>
                    <a:pt x="283635" y="115570"/>
                  </a:lnTo>
                  <a:lnTo>
                    <a:pt x="280027" y="86101"/>
                  </a:lnTo>
                  <a:lnTo>
                    <a:pt x="267198" y="57261"/>
                  </a:lnTo>
                  <a:lnTo>
                    <a:pt x="255954" y="43794"/>
                  </a:lnTo>
                  <a:lnTo>
                    <a:pt x="242842" y="34281"/>
                  </a:lnTo>
                  <a:lnTo>
                    <a:pt x="199342" y="16208"/>
                  </a:lnTo>
                  <a:lnTo>
                    <a:pt x="166151" y="16562"/>
                  </a:lnTo>
                  <a:lnTo>
                    <a:pt x="124614" y="27221"/>
                  </a:lnTo>
                  <a:lnTo>
                    <a:pt x="88657" y="48612"/>
                  </a:lnTo>
                  <a:lnTo>
                    <a:pt x="55370" y="79505"/>
                  </a:lnTo>
                  <a:lnTo>
                    <a:pt x="25524" y="125124"/>
                  </a:lnTo>
                  <a:lnTo>
                    <a:pt x="1899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"/>
            <p:cNvSpPr/>
            <p:nvPr>
              <p:custDataLst>
                <p:tags r:id="rId8"/>
              </p:custDataLst>
            </p:nvPr>
          </p:nvSpPr>
          <p:spPr>
            <a:xfrm>
              <a:off x="3819525" y="1333500"/>
              <a:ext cx="38101" cy="314326"/>
            </a:xfrm>
            <a:custGeom>
              <a:avLst/>
              <a:gdLst/>
              <a:ahLst/>
              <a:cxnLst/>
              <a:rect l="0" t="0" r="0" b="0"/>
              <a:pathLst>
                <a:path w="38101" h="314326">
                  <a:moveTo>
                    <a:pt x="0" y="0"/>
                  </a:moveTo>
                  <a:lnTo>
                    <a:pt x="0" y="0"/>
                  </a:lnTo>
                  <a:lnTo>
                    <a:pt x="0" y="41832"/>
                  </a:lnTo>
                  <a:lnTo>
                    <a:pt x="5057" y="81994"/>
                  </a:lnTo>
                  <a:lnTo>
                    <a:pt x="13257" y="118251"/>
                  </a:lnTo>
                  <a:lnTo>
                    <a:pt x="24452" y="160824"/>
                  </a:lnTo>
                  <a:lnTo>
                    <a:pt x="30583" y="199807"/>
                  </a:lnTo>
                  <a:lnTo>
                    <a:pt x="37110" y="246563"/>
                  </a:lnTo>
                  <a:lnTo>
                    <a:pt x="38042" y="292203"/>
                  </a:lnTo>
                  <a:lnTo>
                    <a:pt x="3810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"/>
            <p:cNvSpPr/>
            <p:nvPr>
              <p:custDataLst>
                <p:tags r:id="rId9"/>
              </p:custDataLst>
            </p:nvPr>
          </p:nvSpPr>
          <p:spPr>
            <a:xfrm>
              <a:off x="3733852" y="1219937"/>
              <a:ext cx="409524" cy="380063"/>
            </a:xfrm>
            <a:custGeom>
              <a:avLst/>
              <a:gdLst/>
              <a:ahLst/>
              <a:cxnLst/>
              <a:rect l="0" t="0" r="0" b="0"/>
              <a:pathLst>
                <a:path w="409524" h="380063">
                  <a:moveTo>
                    <a:pt x="9473" y="161188"/>
                  </a:moveTo>
                  <a:lnTo>
                    <a:pt x="9473" y="161188"/>
                  </a:lnTo>
                  <a:lnTo>
                    <a:pt x="4417" y="161188"/>
                  </a:lnTo>
                  <a:lnTo>
                    <a:pt x="2927" y="160130"/>
                  </a:lnTo>
                  <a:lnTo>
                    <a:pt x="1934" y="158366"/>
                  </a:lnTo>
                  <a:lnTo>
                    <a:pt x="536" y="148005"/>
                  </a:lnTo>
                  <a:lnTo>
                    <a:pt x="0" y="102881"/>
                  </a:lnTo>
                  <a:lnTo>
                    <a:pt x="2786" y="75120"/>
                  </a:lnTo>
                  <a:lnTo>
                    <a:pt x="8618" y="57319"/>
                  </a:lnTo>
                  <a:lnTo>
                    <a:pt x="18265" y="42352"/>
                  </a:lnTo>
                  <a:lnTo>
                    <a:pt x="40653" y="22025"/>
                  </a:lnTo>
                  <a:lnTo>
                    <a:pt x="67395" y="7654"/>
                  </a:lnTo>
                  <a:lnTo>
                    <a:pt x="104876" y="920"/>
                  </a:lnTo>
                  <a:lnTo>
                    <a:pt x="123841" y="0"/>
                  </a:lnTo>
                  <a:lnTo>
                    <a:pt x="142853" y="5235"/>
                  </a:lnTo>
                  <a:lnTo>
                    <a:pt x="168585" y="20082"/>
                  </a:lnTo>
                  <a:lnTo>
                    <a:pt x="209251" y="59391"/>
                  </a:lnTo>
                  <a:lnTo>
                    <a:pt x="225652" y="85870"/>
                  </a:lnTo>
                  <a:lnTo>
                    <a:pt x="242984" y="132729"/>
                  </a:lnTo>
                  <a:lnTo>
                    <a:pt x="246990" y="180253"/>
                  </a:lnTo>
                  <a:lnTo>
                    <a:pt x="247418" y="203761"/>
                  </a:lnTo>
                  <a:lnTo>
                    <a:pt x="241874" y="217504"/>
                  </a:lnTo>
                  <a:lnTo>
                    <a:pt x="221640" y="248920"/>
                  </a:lnTo>
                  <a:lnTo>
                    <a:pt x="211014" y="257683"/>
                  </a:lnTo>
                  <a:lnTo>
                    <a:pt x="166227" y="278493"/>
                  </a:lnTo>
                  <a:lnTo>
                    <a:pt x="125914" y="284154"/>
                  </a:lnTo>
                  <a:lnTo>
                    <a:pt x="85856" y="285012"/>
                  </a:lnTo>
                  <a:lnTo>
                    <a:pt x="127313" y="312460"/>
                  </a:lnTo>
                  <a:lnTo>
                    <a:pt x="173033" y="335435"/>
                  </a:lnTo>
                  <a:lnTo>
                    <a:pt x="210879" y="354984"/>
                  </a:lnTo>
                  <a:lnTo>
                    <a:pt x="255201" y="367313"/>
                  </a:lnTo>
                  <a:lnTo>
                    <a:pt x="294843" y="375118"/>
                  </a:lnTo>
                  <a:lnTo>
                    <a:pt x="333248" y="379247"/>
                  </a:lnTo>
                  <a:lnTo>
                    <a:pt x="371408" y="380062"/>
                  </a:lnTo>
                  <a:lnTo>
                    <a:pt x="388350" y="379115"/>
                  </a:lnTo>
                  <a:lnTo>
                    <a:pt x="409523" y="37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34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Describing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08"/>
            <a:ext cx="10515600" cy="4758162"/>
          </a:xfrm>
        </p:spPr>
        <p:txBody>
          <a:bodyPr>
            <a:normAutofit/>
          </a:bodyPr>
          <a:lstStyle/>
          <a:p>
            <a:r>
              <a:rPr lang="en-US" dirty="0"/>
              <a:t>Graphing Motion</a:t>
            </a:r>
          </a:p>
          <a:p>
            <a:pPr lvl="1"/>
            <a:r>
              <a:rPr lang="en-US" dirty="0"/>
              <a:t>The motion of an object over a period of time can be shown on a distance-time graph</a:t>
            </a:r>
          </a:p>
          <a:p>
            <a:pPr lvl="2"/>
            <a:r>
              <a:rPr lang="en-US" dirty="0"/>
              <a:t>Time is plotted on the X axis</a:t>
            </a:r>
          </a:p>
          <a:p>
            <a:pPr lvl="2"/>
            <a:r>
              <a:rPr lang="en-US" dirty="0"/>
              <a:t>Distance traveled is plotted on the Y axis</a:t>
            </a:r>
          </a:p>
          <a:p>
            <a:pPr lvl="2"/>
            <a:r>
              <a:rPr lang="en-US" dirty="0"/>
              <a:t>The slope of the line is the speed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b="1" dirty="0"/>
          </a:p>
          <a:p>
            <a:pPr lvl="2"/>
            <a:endParaRPr lang="en-US" b="1" dirty="0"/>
          </a:p>
          <a:p>
            <a:pPr lvl="2"/>
            <a:r>
              <a:rPr lang="en-US" b="1" dirty="0"/>
              <a:t>Steep </a:t>
            </a:r>
            <a:r>
              <a:rPr lang="en-US" b="1" dirty="0" smtClean="0"/>
              <a:t>slope/line upward </a:t>
            </a:r>
            <a:r>
              <a:rPr lang="en-US" b="1" dirty="0"/>
              <a:t>= fast speed/acceleration</a:t>
            </a:r>
          </a:p>
          <a:p>
            <a:pPr lvl="2"/>
            <a:r>
              <a:rPr lang="en-US" b="1" dirty="0"/>
              <a:t>Horizontal line/slope = object at rest</a:t>
            </a:r>
          </a:p>
          <a:p>
            <a:pPr lvl="2"/>
            <a:r>
              <a:rPr lang="en-US" b="1" dirty="0"/>
              <a:t>Downward line/slope = slowing down/coming to a stop</a:t>
            </a:r>
          </a:p>
          <a:p>
            <a:pPr lvl="3"/>
            <a:endParaRPr lang="en-US" dirty="0"/>
          </a:p>
        </p:txBody>
      </p:sp>
      <p:pic>
        <p:nvPicPr>
          <p:cNvPr id="1028" name="Picture 4" descr="Image result for formula for slope of a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94" y="3520595"/>
            <a:ext cx="5086350" cy="14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MARTInkShape-10"/>
          <p:cNvSpPr/>
          <p:nvPr>
            <p:custDataLst>
              <p:tags r:id="rId1"/>
            </p:custDataLst>
          </p:nvPr>
        </p:nvSpPr>
        <p:spPr>
          <a:xfrm>
            <a:off x="6334125" y="5591175"/>
            <a:ext cx="1762126" cy="38101"/>
          </a:xfrm>
          <a:custGeom>
            <a:avLst/>
            <a:gdLst/>
            <a:ahLst/>
            <a:cxnLst/>
            <a:rect l="0" t="0" r="0" b="0"/>
            <a:pathLst>
              <a:path w="1762126" h="38101">
                <a:moveTo>
                  <a:pt x="0" y="19050"/>
                </a:moveTo>
                <a:lnTo>
                  <a:pt x="0" y="19050"/>
                </a:lnTo>
                <a:lnTo>
                  <a:pt x="0" y="9559"/>
                </a:lnTo>
                <a:lnTo>
                  <a:pt x="47230" y="9525"/>
                </a:lnTo>
                <a:lnTo>
                  <a:pt x="93775" y="9525"/>
                </a:lnTo>
                <a:lnTo>
                  <a:pt x="127430" y="9525"/>
                </a:lnTo>
                <a:lnTo>
                  <a:pt x="129403" y="8467"/>
                </a:lnTo>
                <a:lnTo>
                  <a:pt x="130719" y="6703"/>
                </a:lnTo>
                <a:lnTo>
                  <a:pt x="131596" y="4469"/>
                </a:lnTo>
                <a:lnTo>
                  <a:pt x="133239" y="2979"/>
                </a:lnTo>
                <a:lnTo>
                  <a:pt x="141397" y="392"/>
                </a:lnTo>
                <a:lnTo>
                  <a:pt x="157026" y="10"/>
                </a:lnTo>
                <a:lnTo>
                  <a:pt x="162570" y="2827"/>
                </a:lnTo>
                <a:lnTo>
                  <a:pt x="168562" y="6548"/>
                </a:lnTo>
                <a:lnTo>
                  <a:pt x="174753" y="8202"/>
                </a:lnTo>
                <a:lnTo>
                  <a:pt x="176826" y="7584"/>
                </a:lnTo>
                <a:lnTo>
                  <a:pt x="178209" y="6115"/>
                </a:lnTo>
                <a:lnTo>
                  <a:pt x="179132" y="4076"/>
                </a:lnTo>
                <a:lnTo>
                  <a:pt x="180804" y="2718"/>
                </a:lnTo>
                <a:lnTo>
                  <a:pt x="185485" y="1208"/>
                </a:lnTo>
                <a:lnTo>
                  <a:pt x="188215" y="1864"/>
                </a:lnTo>
                <a:lnTo>
                  <a:pt x="194070" y="5414"/>
                </a:lnTo>
                <a:lnTo>
                  <a:pt x="196055" y="5726"/>
                </a:lnTo>
                <a:lnTo>
                  <a:pt x="197379" y="4876"/>
                </a:lnTo>
                <a:lnTo>
                  <a:pt x="198261" y="3250"/>
                </a:lnTo>
                <a:lnTo>
                  <a:pt x="199907" y="3225"/>
                </a:lnTo>
                <a:lnTo>
                  <a:pt x="210154" y="7967"/>
                </a:lnTo>
                <a:lnTo>
                  <a:pt x="257364" y="9524"/>
                </a:lnTo>
                <a:lnTo>
                  <a:pt x="260476" y="9524"/>
                </a:lnTo>
                <a:lnTo>
                  <a:pt x="266757" y="6703"/>
                </a:lnTo>
                <a:lnTo>
                  <a:pt x="274355" y="1324"/>
                </a:lnTo>
                <a:lnTo>
                  <a:pt x="283460" y="262"/>
                </a:lnTo>
                <a:lnTo>
                  <a:pt x="331084" y="0"/>
                </a:lnTo>
                <a:lnTo>
                  <a:pt x="378524" y="0"/>
                </a:lnTo>
                <a:lnTo>
                  <a:pt x="384486" y="0"/>
                </a:lnTo>
                <a:lnTo>
                  <a:pt x="390663" y="2822"/>
                </a:lnTo>
                <a:lnTo>
                  <a:pt x="396936" y="6546"/>
                </a:lnTo>
                <a:lnTo>
                  <a:pt x="409587" y="8937"/>
                </a:lnTo>
                <a:lnTo>
                  <a:pt x="452499" y="9524"/>
                </a:lnTo>
                <a:lnTo>
                  <a:pt x="483986" y="9525"/>
                </a:lnTo>
                <a:lnTo>
                  <a:pt x="493026" y="16071"/>
                </a:lnTo>
                <a:lnTo>
                  <a:pt x="501917" y="18167"/>
                </a:lnTo>
                <a:lnTo>
                  <a:pt x="549537" y="19049"/>
                </a:lnTo>
                <a:lnTo>
                  <a:pt x="574685" y="19050"/>
                </a:lnTo>
                <a:lnTo>
                  <a:pt x="576799" y="17992"/>
                </a:lnTo>
                <a:lnTo>
                  <a:pt x="578208" y="16228"/>
                </a:lnTo>
                <a:lnTo>
                  <a:pt x="579147" y="13994"/>
                </a:lnTo>
                <a:lnTo>
                  <a:pt x="580831" y="12504"/>
                </a:lnTo>
                <a:lnTo>
                  <a:pt x="585526" y="10849"/>
                </a:lnTo>
                <a:lnTo>
                  <a:pt x="631828" y="9528"/>
                </a:lnTo>
                <a:lnTo>
                  <a:pt x="677138" y="9525"/>
                </a:lnTo>
                <a:lnTo>
                  <a:pt x="685831" y="9525"/>
                </a:lnTo>
                <a:lnTo>
                  <a:pt x="693928" y="12347"/>
                </a:lnTo>
                <a:lnTo>
                  <a:pt x="702693" y="17726"/>
                </a:lnTo>
                <a:lnTo>
                  <a:pt x="717917" y="18935"/>
                </a:lnTo>
                <a:lnTo>
                  <a:pt x="765176" y="19049"/>
                </a:lnTo>
                <a:lnTo>
                  <a:pt x="809747" y="19050"/>
                </a:lnTo>
                <a:lnTo>
                  <a:pt x="822349" y="19050"/>
                </a:lnTo>
                <a:lnTo>
                  <a:pt x="828686" y="21872"/>
                </a:lnTo>
                <a:lnTo>
                  <a:pt x="835030" y="25596"/>
                </a:lnTo>
                <a:lnTo>
                  <a:pt x="847727" y="27987"/>
                </a:lnTo>
                <a:lnTo>
                  <a:pt x="895350" y="28573"/>
                </a:lnTo>
                <a:lnTo>
                  <a:pt x="942975" y="28575"/>
                </a:lnTo>
                <a:lnTo>
                  <a:pt x="989306" y="28575"/>
                </a:lnTo>
                <a:lnTo>
                  <a:pt x="1031559" y="28575"/>
                </a:lnTo>
                <a:lnTo>
                  <a:pt x="1076359" y="28575"/>
                </a:lnTo>
                <a:lnTo>
                  <a:pt x="1099565" y="28575"/>
                </a:lnTo>
                <a:lnTo>
                  <a:pt x="1136284" y="37708"/>
                </a:lnTo>
                <a:lnTo>
                  <a:pt x="1181098" y="38098"/>
                </a:lnTo>
                <a:lnTo>
                  <a:pt x="1225550" y="38100"/>
                </a:lnTo>
                <a:lnTo>
                  <a:pt x="1269647" y="38100"/>
                </a:lnTo>
                <a:lnTo>
                  <a:pt x="1313984" y="38100"/>
                </a:lnTo>
                <a:lnTo>
                  <a:pt x="1358898" y="38100"/>
                </a:lnTo>
                <a:lnTo>
                  <a:pt x="1403350" y="38100"/>
                </a:lnTo>
                <a:lnTo>
                  <a:pt x="1425544" y="38100"/>
                </a:lnTo>
                <a:lnTo>
                  <a:pt x="1453452" y="29458"/>
                </a:lnTo>
                <a:lnTo>
                  <a:pt x="1489067" y="28585"/>
                </a:lnTo>
                <a:lnTo>
                  <a:pt x="1495422" y="25758"/>
                </a:lnTo>
                <a:lnTo>
                  <a:pt x="1501773" y="22030"/>
                </a:lnTo>
                <a:lnTo>
                  <a:pt x="1514474" y="19639"/>
                </a:lnTo>
                <a:lnTo>
                  <a:pt x="1562049" y="19051"/>
                </a:lnTo>
                <a:lnTo>
                  <a:pt x="1606569" y="19050"/>
                </a:lnTo>
                <a:lnTo>
                  <a:pt x="1622428" y="19050"/>
                </a:lnTo>
                <a:lnTo>
                  <a:pt x="1628777" y="16228"/>
                </a:lnTo>
                <a:lnTo>
                  <a:pt x="1635126" y="12504"/>
                </a:lnTo>
                <a:lnTo>
                  <a:pt x="1645944" y="9917"/>
                </a:lnTo>
                <a:lnTo>
                  <a:pt x="1693160" y="9525"/>
                </a:lnTo>
                <a:lnTo>
                  <a:pt x="1739809" y="9525"/>
                </a:lnTo>
                <a:lnTo>
                  <a:pt x="176212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1"/>
          <p:cNvSpPr/>
          <p:nvPr>
            <p:custDataLst>
              <p:tags r:id="rId2"/>
            </p:custDataLst>
          </p:nvPr>
        </p:nvSpPr>
        <p:spPr>
          <a:xfrm>
            <a:off x="829428" y="4845515"/>
            <a:ext cx="914275" cy="898061"/>
          </a:xfrm>
          <a:custGeom>
            <a:avLst/>
            <a:gdLst/>
            <a:ahLst/>
            <a:cxnLst/>
            <a:rect l="0" t="0" r="0" b="0"/>
            <a:pathLst>
              <a:path w="914275" h="898061">
                <a:moveTo>
                  <a:pt x="580272" y="831385"/>
                </a:moveTo>
                <a:lnTo>
                  <a:pt x="580272" y="831385"/>
                </a:lnTo>
                <a:lnTo>
                  <a:pt x="580272" y="817196"/>
                </a:lnTo>
                <a:lnTo>
                  <a:pt x="571630" y="779068"/>
                </a:lnTo>
                <a:lnTo>
                  <a:pt x="568099" y="741911"/>
                </a:lnTo>
                <a:lnTo>
                  <a:pt x="560437" y="703627"/>
                </a:lnTo>
                <a:lnTo>
                  <a:pt x="551465" y="658770"/>
                </a:lnTo>
                <a:lnTo>
                  <a:pt x="545244" y="626608"/>
                </a:lnTo>
                <a:lnTo>
                  <a:pt x="538951" y="591149"/>
                </a:lnTo>
                <a:lnTo>
                  <a:pt x="529804" y="554222"/>
                </a:lnTo>
                <a:lnTo>
                  <a:pt x="519742" y="515585"/>
                </a:lnTo>
                <a:lnTo>
                  <a:pt x="511742" y="473718"/>
                </a:lnTo>
                <a:lnTo>
                  <a:pt x="507481" y="433239"/>
                </a:lnTo>
                <a:lnTo>
                  <a:pt x="504529" y="393023"/>
                </a:lnTo>
                <a:lnTo>
                  <a:pt x="499689" y="350455"/>
                </a:lnTo>
                <a:lnTo>
                  <a:pt x="494010" y="306841"/>
                </a:lnTo>
                <a:lnTo>
                  <a:pt x="487958" y="263821"/>
                </a:lnTo>
                <a:lnTo>
                  <a:pt x="481741" y="223535"/>
                </a:lnTo>
                <a:lnTo>
                  <a:pt x="478272" y="184463"/>
                </a:lnTo>
                <a:lnTo>
                  <a:pt x="476730" y="148047"/>
                </a:lnTo>
                <a:lnTo>
                  <a:pt x="475862" y="103746"/>
                </a:lnTo>
                <a:lnTo>
                  <a:pt x="474547" y="64867"/>
                </a:lnTo>
                <a:lnTo>
                  <a:pt x="467310" y="17951"/>
                </a:lnTo>
                <a:lnTo>
                  <a:pt x="466368" y="2169"/>
                </a:lnTo>
                <a:lnTo>
                  <a:pt x="465178" y="233"/>
                </a:lnTo>
                <a:lnTo>
                  <a:pt x="463326" y="0"/>
                </a:lnTo>
                <a:lnTo>
                  <a:pt x="461033" y="904"/>
                </a:lnTo>
                <a:lnTo>
                  <a:pt x="459504" y="3622"/>
                </a:lnTo>
                <a:lnTo>
                  <a:pt x="443443" y="46879"/>
                </a:lnTo>
                <a:lnTo>
                  <a:pt x="429663" y="83531"/>
                </a:lnTo>
                <a:lnTo>
                  <a:pt x="416056" y="127904"/>
                </a:lnTo>
                <a:lnTo>
                  <a:pt x="403570" y="159952"/>
                </a:lnTo>
                <a:lnTo>
                  <a:pt x="387438" y="195362"/>
                </a:lnTo>
                <a:lnTo>
                  <a:pt x="369685" y="232267"/>
                </a:lnTo>
                <a:lnTo>
                  <a:pt x="350153" y="270894"/>
                </a:lnTo>
                <a:lnTo>
                  <a:pt x="327360" y="312755"/>
                </a:lnTo>
                <a:lnTo>
                  <a:pt x="300298" y="356055"/>
                </a:lnTo>
                <a:lnTo>
                  <a:pt x="271689" y="398936"/>
                </a:lnTo>
                <a:lnTo>
                  <a:pt x="244863" y="439160"/>
                </a:lnTo>
                <a:lnTo>
                  <a:pt x="216007" y="481027"/>
                </a:lnTo>
                <a:lnTo>
                  <a:pt x="185543" y="522212"/>
                </a:lnTo>
                <a:lnTo>
                  <a:pt x="154365" y="558155"/>
                </a:lnTo>
                <a:lnTo>
                  <a:pt x="125691" y="591769"/>
                </a:lnTo>
                <a:lnTo>
                  <a:pt x="85748" y="637621"/>
                </a:lnTo>
                <a:lnTo>
                  <a:pt x="52746" y="675196"/>
                </a:lnTo>
                <a:lnTo>
                  <a:pt x="12110" y="722619"/>
                </a:lnTo>
                <a:lnTo>
                  <a:pt x="1788" y="733465"/>
                </a:lnTo>
                <a:lnTo>
                  <a:pt x="941" y="733297"/>
                </a:lnTo>
                <a:lnTo>
                  <a:pt x="376" y="732126"/>
                </a:lnTo>
                <a:lnTo>
                  <a:pt x="0" y="730287"/>
                </a:lnTo>
                <a:lnTo>
                  <a:pt x="14639" y="717587"/>
                </a:lnTo>
                <a:lnTo>
                  <a:pt x="50148" y="693274"/>
                </a:lnTo>
                <a:lnTo>
                  <a:pt x="93116" y="668049"/>
                </a:lnTo>
                <a:lnTo>
                  <a:pt x="131278" y="649783"/>
                </a:lnTo>
                <a:lnTo>
                  <a:pt x="175755" y="628259"/>
                </a:lnTo>
                <a:lnTo>
                  <a:pt x="199469" y="616593"/>
                </a:lnTo>
                <a:lnTo>
                  <a:pt x="224803" y="605640"/>
                </a:lnTo>
                <a:lnTo>
                  <a:pt x="251218" y="595163"/>
                </a:lnTo>
                <a:lnTo>
                  <a:pt x="278353" y="585004"/>
                </a:lnTo>
                <a:lnTo>
                  <a:pt x="305967" y="576114"/>
                </a:lnTo>
                <a:lnTo>
                  <a:pt x="333902" y="568072"/>
                </a:lnTo>
                <a:lnTo>
                  <a:pt x="362051" y="560593"/>
                </a:lnTo>
                <a:lnTo>
                  <a:pt x="390341" y="553490"/>
                </a:lnTo>
                <a:lnTo>
                  <a:pt x="418726" y="546638"/>
                </a:lnTo>
                <a:lnTo>
                  <a:pt x="447175" y="539954"/>
                </a:lnTo>
                <a:lnTo>
                  <a:pt x="475666" y="533381"/>
                </a:lnTo>
                <a:lnTo>
                  <a:pt x="504184" y="526882"/>
                </a:lnTo>
                <a:lnTo>
                  <a:pt x="532722" y="520433"/>
                </a:lnTo>
                <a:lnTo>
                  <a:pt x="561272" y="515075"/>
                </a:lnTo>
                <a:lnTo>
                  <a:pt x="589830" y="510445"/>
                </a:lnTo>
                <a:lnTo>
                  <a:pt x="618394" y="506300"/>
                </a:lnTo>
                <a:lnTo>
                  <a:pt x="645903" y="503537"/>
                </a:lnTo>
                <a:lnTo>
                  <a:pt x="672710" y="501695"/>
                </a:lnTo>
                <a:lnTo>
                  <a:pt x="699047" y="500466"/>
                </a:lnTo>
                <a:lnTo>
                  <a:pt x="745244" y="496279"/>
                </a:lnTo>
                <a:lnTo>
                  <a:pt x="785885" y="491949"/>
                </a:lnTo>
                <a:lnTo>
                  <a:pt x="821586" y="490024"/>
                </a:lnTo>
                <a:lnTo>
                  <a:pt x="861322" y="488942"/>
                </a:lnTo>
                <a:lnTo>
                  <a:pt x="902667" y="488545"/>
                </a:lnTo>
                <a:lnTo>
                  <a:pt x="909502" y="488525"/>
                </a:lnTo>
                <a:lnTo>
                  <a:pt x="913000" y="487453"/>
                </a:lnTo>
                <a:lnTo>
                  <a:pt x="914274" y="485681"/>
                </a:lnTo>
                <a:lnTo>
                  <a:pt x="914065" y="483440"/>
                </a:lnTo>
                <a:lnTo>
                  <a:pt x="912867" y="481947"/>
                </a:lnTo>
                <a:lnTo>
                  <a:pt x="870821" y="461234"/>
                </a:lnTo>
                <a:lnTo>
                  <a:pt x="833225" y="445133"/>
                </a:lnTo>
                <a:lnTo>
                  <a:pt x="801704" y="430059"/>
                </a:lnTo>
                <a:lnTo>
                  <a:pt x="763000" y="416304"/>
                </a:lnTo>
                <a:lnTo>
                  <a:pt x="721104" y="400313"/>
                </a:lnTo>
                <a:lnTo>
                  <a:pt x="676731" y="381564"/>
                </a:lnTo>
                <a:lnTo>
                  <a:pt x="653044" y="370638"/>
                </a:lnTo>
                <a:lnTo>
                  <a:pt x="628787" y="359120"/>
                </a:lnTo>
                <a:lnTo>
                  <a:pt x="604149" y="348267"/>
                </a:lnTo>
                <a:lnTo>
                  <a:pt x="579257" y="337856"/>
                </a:lnTo>
                <a:lnTo>
                  <a:pt x="554195" y="327741"/>
                </a:lnTo>
                <a:lnTo>
                  <a:pt x="527962" y="316764"/>
                </a:lnTo>
                <a:lnTo>
                  <a:pt x="500949" y="305212"/>
                </a:lnTo>
                <a:lnTo>
                  <a:pt x="473415" y="293278"/>
                </a:lnTo>
                <a:lnTo>
                  <a:pt x="445534" y="282147"/>
                </a:lnTo>
                <a:lnTo>
                  <a:pt x="417422" y="271553"/>
                </a:lnTo>
                <a:lnTo>
                  <a:pt x="389155" y="261313"/>
                </a:lnTo>
                <a:lnTo>
                  <a:pt x="361844" y="251312"/>
                </a:lnTo>
                <a:lnTo>
                  <a:pt x="335170" y="241470"/>
                </a:lnTo>
                <a:lnTo>
                  <a:pt x="308921" y="231732"/>
                </a:lnTo>
                <a:lnTo>
                  <a:pt x="284013" y="222067"/>
                </a:lnTo>
                <a:lnTo>
                  <a:pt x="236582" y="202861"/>
                </a:lnTo>
                <a:lnTo>
                  <a:pt x="193629" y="183741"/>
                </a:lnTo>
                <a:lnTo>
                  <a:pt x="154431" y="165718"/>
                </a:lnTo>
                <a:lnTo>
                  <a:pt x="119370" y="150652"/>
                </a:lnTo>
                <a:lnTo>
                  <a:pt x="79995" y="130271"/>
                </a:lnTo>
                <a:lnTo>
                  <a:pt x="32889" y="99443"/>
                </a:lnTo>
                <a:lnTo>
                  <a:pt x="24149" y="93225"/>
                </a:lnTo>
                <a:lnTo>
                  <a:pt x="24315" y="93745"/>
                </a:lnTo>
                <a:lnTo>
                  <a:pt x="25484" y="95150"/>
                </a:lnTo>
                <a:lnTo>
                  <a:pt x="29605" y="96710"/>
                </a:lnTo>
                <a:lnTo>
                  <a:pt x="32186" y="97127"/>
                </a:lnTo>
                <a:lnTo>
                  <a:pt x="77143" y="138009"/>
                </a:lnTo>
                <a:lnTo>
                  <a:pt x="116704" y="180190"/>
                </a:lnTo>
                <a:lnTo>
                  <a:pt x="152583" y="223572"/>
                </a:lnTo>
                <a:lnTo>
                  <a:pt x="178521" y="256446"/>
                </a:lnTo>
                <a:lnTo>
                  <a:pt x="207688" y="295751"/>
                </a:lnTo>
                <a:lnTo>
                  <a:pt x="238290" y="337914"/>
                </a:lnTo>
                <a:lnTo>
                  <a:pt x="271647" y="381348"/>
                </a:lnTo>
                <a:lnTo>
                  <a:pt x="311166" y="425346"/>
                </a:lnTo>
                <a:lnTo>
                  <a:pt x="331018" y="449568"/>
                </a:lnTo>
                <a:lnTo>
                  <a:pt x="350603" y="475240"/>
                </a:lnTo>
                <a:lnTo>
                  <a:pt x="370009" y="501880"/>
                </a:lnTo>
                <a:lnTo>
                  <a:pt x="389297" y="528107"/>
                </a:lnTo>
                <a:lnTo>
                  <a:pt x="408505" y="554059"/>
                </a:lnTo>
                <a:lnTo>
                  <a:pt x="427661" y="579825"/>
                </a:lnTo>
                <a:lnTo>
                  <a:pt x="446781" y="606528"/>
                </a:lnTo>
                <a:lnTo>
                  <a:pt x="465878" y="633854"/>
                </a:lnTo>
                <a:lnTo>
                  <a:pt x="484959" y="661599"/>
                </a:lnTo>
                <a:lnTo>
                  <a:pt x="502972" y="688560"/>
                </a:lnTo>
                <a:lnTo>
                  <a:pt x="520272" y="715002"/>
                </a:lnTo>
                <a:lnTo>
                  <a:pt x="537097" y="741096"/>
                </a:lnTo>
                <a:lnTo>
                  <a:pt x="552547" y="765901"/>
                </a:lnTo>
                <a:lnTo>
                  <a:pt x="581002" y="813217"/>
                </a:lnTo>
                <a:lnTo>
                  <a:pt x="604938" y="850475"/>
                </a:lnTo>
                <a:lnTo>
                  <a:pt x="637422" y="8980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Describing Motion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787" y="0"/>
            <a:ext cx="5443257" cy="2964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725" y="3243757"/>
            <a:ext cx="4837814" cy="3612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33" y="1267932"/>
            <a:ext cx="4979894" cy="36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Describing 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day you see objects and people in motion</a:t>
            </a:r>
          </a:p>
          <a:p>
            <a:pPr lvl="1"/>
            <a:r>
              <a:rPr lang="en-US" dirty="0"/>
              <a:t>Cars on the highway, students walking down the hallway</a:t>
            </a:r>
          </a:p>
          <a:p>
            <a:pPr lvl="1"/>
            <a:r>
              <a:rPr lang="en-US" dirty="0"/>
              <a:t>How do you describe the motion of these people and objects</a:t>
            </a:r>
          </a:p>
          <a:p>
            <a:r>
              <a:rPr lang="en-US" dirty="0"/>
              <a:t>You can say something is moving fast or slow</a:t>
            </a:r>
          </a:p>
          <a:p>
            <a:pPr lvl="1"/>
            <a:r>
              <a:rPr lang="en-US" dirty="0"/>
              <a:t>But you might need to know the speed of an object, as well as the direction it is moving</a:t>
            </a:r>
          </a:p>
        </p:txBody>
      </p:sp>
    </p:spTree>
    <p:extLst>
      <p:ext uri="{BB962C8B-B14F-4D97-AF65-F5344CB8AC3E}">
        <p14:creationId xmlns:p14="http://schemas.microsoft.com/office/powerpoint/2010/main" val="34038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Describing 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Motion</a:t>
            </a:r>
            <a:r>
              <a:rPr lang="en-US" dirty="0"/>
              <a:t> is the state in which one object’s distance from another is changing based on a </a:t>
            </a:r>
            <a:r>
              <a:rPr lang="en-US" b="1" dirty="0"/>
              <a:t>reference point</a:t>
            </a:r>
          </a:p>
          <a:p>
            <a:r>
              <a:rPr lang="en-US" dirty="0"/>
              <a:t>A </a:t>
            </a:r>
            <a:r>
              <a:rPr lang="en-US" b="1" dirty="0"/>
              <a:t>reference point </a:t>
            </a:r>
            <a:r>
              <a:rPr lang="en-US" dirty="0"/>
              <a:t>is a place or object used for comparison to determine if something is in motion</a:t>
            </a:r>
          </a:p>
          <a:p>
            <a:pPr lvl="1"/>
            <a:r>
              <a:rPr lang="en-US" dirty="0"/>
              <a:t>We use a </a:t>
            </a:r>
            <a:r>
              <a:rPr lang="en-US" b="1" dirty="0"/>
              <a:t>reference point</a:t>
            </a:r>
            <a:r>
              <a:rPr lang="en-US" dirty="0"/>
              <a:t> to judge if motion occurred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0662" y="3995737"/>
            <a:ext cx="5481638" cy="2715204"/>
          </a:xfrm>
          <a:prstGeom prst="rect">
            <a:avLst/>
          </a:prstGeom>
        </p:spPr>
      </p:pic>
      <p:sp>
        <p:nvSpPr>
          <p:cNvPr id="5" name="SMARTInkShape-69"/>
          <p:cNvSpPr/>
          <p:nvPr>
            <p:custDataLst>
              <p:tags r:id="rId1"/>
            </p:custDataLst>
          </p:nvPr>
        </p:nvSpPr>
        <p:spPr>
          <a:xfrm>
            <a:off x="6581775" y="2362204"/>
            <a:ext cx="599336" cy="209547"/>
          </a:xfrm>
          <a:custGeom>
            <a:avLst/>
            <a:gdLst/>
            <a:ahLst/>
            <a:cxnLst/>
            <a:rect l="0" t="0" r="0" b="0"/>
            <a:pathLst>
              <a:path w="599336" h="209547">
                <a:moveTo>
                  <a:pt x="0" y="114296"/>
                </a:moveTo>
                <a:lnTo>
                  <a:pt x="0" y="114296"/>
                </a:lnTo>
                <a:lnTo>
                  <a:pt x="41832" y="114296"/>
                </a:lnTo>
                <a:lnTo>
                  <a:pt x="88333" y="114296"/>
                </a:lnTo>
                <a:lnTo>
                  <a:pt x="129654" y="113238"/>
                </a:lnTo>
                <a:lnTo>
                  <a:pt x="175411" y="107750"/>
                </a:lnTo>
                <a:lnTo>
                  <a:pt x="222483" y="105654"/>
                </a:lnTo>
                <a:lnTo>
                  <a:pt x="269944" y="105033"/>
                </a:lnTo>
                <a:lnTo>
                  <a:pt x="316462" y="104849"/>
                </a:lnTo>
                <a:lnTo>
                  <a:pt x="358585" y="103736"/>
                </a:lnTo>
                <a:lnTo>
                  <a:pt x="401993" y="98232"/>
                </a:lnTo>
                <a:lnTo>
                  <a:pt x="443355" y="95836"/>
                </a:lnTo>
                <a:lnTo>
                  <a:pt x="483653" y="95256"/>
                </a:lnTo>
                <a:lnTo>
                  <a:pt x="484360" y="94194"/>
                </a:lnTo>
                <a:lnTo>
                  <a:pt x="485495" y="84886"/>
                </a:lnTo>
                <a:lnTo>
                  <a:pt x="485588" y="81989"/>
                </a:lnTo>
                <a:lnTo>
                  <a:pt x="482870" y="75949"/>
                </a:lnTo>
                <a:lnTo>
                  <a:pt x="472501" y="63447"/>
                </a:lnTo>
                <a:lnTo>
                  <a:pt x="451599" y="50786"/>
                </a:lnTo>
                <a:lnTo>
                  <a:pt x="420815" y="35272"/>
                </a:lnTo>
                <a:lnTo>
                  <a:pt x="397736" y="21031"/>
                </a:lnTo>
                <a:lnTo>
                  <a:pt x="353178" y="4491"/>
                </a:lnTo>
                <a:lnTo>
                  <a:pt x="308449" y="113"/>
                </a:lnTo>
                <a:lnTo>
                  <a:pt x="287650" y="0"/>
                </a:lnTo>
                <a:lnTo>
                  <a:pt x="309713" y="1054"/>
                </a:lnTo>
                <a:lnTo>
                  <a:pt x="353832" y="9697"/>
                </a:lnTo>
                <a:lnTo>
                  <a:pt x="400235" y="22662"/>
                </a:lnTo>
                <a:lnTo>
                  <a:pt x="444733" y="33950"/>
                </a:lnTo>
                <a:lnTo>
                  <a:pt x="488016" y="40099"/>
                </a:lnTo>
                <a:lnTo>
                  <a:pt x="531961" y="51192"/>
                </a:lnTo>
                <a:lnTo>
                  <a:pt x="577166" y="69881"/>
                </a:lnTo>
                <a:lnTo>
                  <a:pt x="591641" y="79381"/>
                </a:lnTo>
                <a:lnTo>
                  <a:pt x="596326" y="85726"/>
                </a:lnTo>
                <a:lnTo>
                  <a:pt x="598965" y="95247"/>
                </a:lnTo>
                <a:lnTo>
                  <a:pt x="599335" y="98422"/>
                </a:lnTo>
                <a:lnTo>
                  <a:pt x="594799" y="113003"/>
                </a:lnTo>
                <a:lnTo>
                  <a:pt x="586794" y="121835"/>
                </a:lnTo>
                <a:lnTo>
                  <a:pt x="545880" y="154131"/>
                </a:lnTo>
                <a:lnTo>
                  <a:pt x="499780" y="179551"/>
                </a:lnTo>
                <a:lnTo>
                  <a:pt x="486355" y="185632"/>
                </a:lnTo>
                <a:lnTo>
                  <a:pt x="474391" y="189392"/>
                </a:lnTo>
                <a:lnTo>
                  <a:pt x="458087" y="200430"/>
                </a:lnTo>
                <a:lnTo>
                  <a:pt x="451245" y="205495"/>
                </a:lnTo>
                <a:lnTo>
                  <a:pt x="438150" y="2095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103"/>
          <p:cNvGrpSpPr/>
          <p:nvPr/>
        </p:nvGrpSpPr>
        <p:grpSpPr>
          <a:xfrm>
            <a:off x="7419975" y="2286000"/>
            <a:ext cx="2152651" cy="476251"/>
            <a:chOff x="7419975" y="2286000"/>
            <a:chExt cx="2152651" cy="476251"/>
          </a:xfrm>
        </p:grpSpPr>
        <p:sp>
          <p:nvSpPr>
            <p:cNvPr id="6" name="SMARTInkShape-70"/>
            <p:cNvSpPr/>
            <p:nvPr>
              <p:custDataLst>
                <p:tags r:id="rId2"/>
              </p:custDataLst>
            </p:nvPr>
          </p:nvSpPr>
          <p:spPr>
            <a:xfrm>
              <a:off x="7419975" y="2286000"/>
              <a:ext cx="28576" cy="476251"/>
            </a:xfrm>
            <a:custGeom>
              <a:avLst/>
              <a:gdLst/>
              <a:ahLst/>
              <a:cxnLst/>
              <a:rect l="0" t="0" r="0" b="0"/>
              <a:pathLst>
                <a:path w="28576" h="476251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9700" y="59867"/>
                  </a:lnTo>
                  <a:lnTo>
                    <a:pt x="15810" y="94879"/>
                  </a:lnTo>
                  <a:lnTo>
                    <a:pt x="18090" y="138297"/>
                  </a:lnTo>
                  <a:lnTo>
                    <a:pt x="18766" y="184675"/>
                  </a:lnTo>
                  <a:lnTo>
                    <a:pt x="17907" y="231931"/>
                  </a:lnTo>
                  <a:lnTo>
                    <a:pt x="12479" y="278388"/>
                  </a:lnTo>
                  <a:lnTo>
                    <a:pt x="10401" y="319434"/>
                  </a:lnTo>
                  <a:lnTo>
                    <a:pt x="9784" y="358408"/>
                  </a:lnTo>
                  <a:lnTo>
                    <a:pt x="9576" y="403858"/>
                  </a:lnTo>
                  <a:lnTo>
                    <a:pt x="10590" y="439514"/>
                  </a:lnTo>
                  <a:lnTo>
                    <a:pt x="21284" y="466433"/>
                  </a:lnTo>
                  <a:lnTo>
                    <a:pt x="28575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1"/>
            <p:cNvSpPr/>
            <p:nvPr>
              <p:custDataLst>
                <p:tags r:id="rId3"/>
              </p:custDataLst>
            </p:nvPr>
          </p:nvSpPr>
          <p:spPr>
            <a:xfrm>
              <a:off x="7496390" y="2363186"/>
              <a:ext cx="256961" cy="358750"/>
            </a:xfrm>
            <a:custGeom>
              <a:avLst/>
              <a:gdLst/>
              <a:ahLst/>
              <a:cxnLst/>
              <a:rect l="0" t="0" r="0" b="0"/>
              <a:pathLst>
                <a:path w="256961" h="358750">
                  <a:moveTo>
                    <a:pt x="256960" y="84739"/>
                  </a:moveTo>
                  <a:lnTo>
                    <a:pt x="256960" y="84739"/>
                  </a:lnTo>
                  <a:lnTo>
                    <a:pt x="256960" y="76538"/>
                  </a:lnTo>
                  <a:lnTo>
                    <a:pt x="246201" y="49344"/>
                  </a:lnTo>
                  <a:lnTo>
                    <a:pt x="226093" y="25815"/>
                  </a:lnTo>
                  <a:lnTo>
                    <a:pt x="205834" y="10248"/>
                  </a:lnTo>
                  <a:lnTo>
                    <a:pt x="191552" y="4007"/>
                  </a:lnTo>
                  <a:lnTo>
                    <a:pt x="165135" y="0"/>
                  </a:lnTo>
                  <a:lnTo>
                    <a:pt x="145909" y="4363"/>
                  </a:lnTo>
                  <a:lnTo>
                    <a:pt x="102685" y="26486"/>
                  </a:lnTo>
                  <a:lnTo>
                    <a:pt x="80486" y="49135"/>
                  </a:lnTo>
                  <a:lnTo>
                    <a:pt x="54022" y="91778"/>
                  </a:lnTo>
                  <a:lnTo>
                    <a:pt x="28412" y="134695"/>
                  </a:lnTo>
                  <a:lnTo>
                    <a:pt x="8027" y="178568"/>
                  </a:lnTo>
                  <a:lnTo>
                    <a:pt x="1413" y="217808"/>
                  </a:lnTo>
                  <a:lnTo>
                    <a:pt x="0" y="260621"/>
                  </a:lnTo>
                  <a:lnTo>
                    <a:pt x="4905" y="281021"/>
                  </a:lnTo>
                  <a:lnTo>
                    <a:pt x="13062" y="295414"/>
                  </a:lnTo>
                  <a:lnTo>
                    <a:pt x="17103" y="298214"/>
                  </a:lnTo>
                  <a:lnTo>
                    <a:pt x="31845" y="302155"/>
                  </a:lnTo>
                  <a:lnTo>
                    <a:pt x="60321" y="303596"/>
                  </a:lnTo>
                  <a:lnTo>
                    <a:pt x="81457" y="298693"/>
                  </a:lnTo>
                  <a:lnTo>
                    <a:pt x="91823" y="290602"/>
                  </a:lnTo>
                  <a:lnTo>
                    <a:pt x="130329" y="244567"/>
                  </a:lnTo>
                  <a:lnTo>
                    <a:pt x="161759" y="201585"/>
                  </a:lnTo>
                  <a:lnTo>
                    <a:pt x="173373" y="186412"/>
                  </a:lnTo>
                  <a:lnTo>
                    <a:pt x="201753" y="140754"/>
                  </a:lnTo>
                  <a:lnTo>
                    <a:pt x="218380" y="113932"/>
                  </a:lnTo>
                  <a:lnTo>
                    <a:pt x="218717" y="123610"/>
                  </a:lnTo>
                  <a:lnTo>
                    <a:pt x="210647" y="168223"/>
                  </a:lnTo>
                  <a:lnTo>
                    <a:pt x="201990" y="209180"/>
                  </a:lnTo>
                  <a:lnTo>
                    <a:pt x="192911" y="254115"/>
                  </a:lnTo>
                  <a:lnTo>
                    <a:pt x="190804" y="293879"/>
                  </a:lnTo>
                  <a:lnTo>
                    <a:pt x="190330" y="341290"/>
                  </a:lnTo>
                  <a:lnTo>
                    <a:pt x="193127" y="349750"/>
                  </a:lnTo>
                  <a:lnTo>
                    <a:pt x="195355" y="353488"/>
                  </a:lnTo>
                  <a:lnTo>
                    <a:pt x="197898" y="355980"/>
                  </a:lnTo>
                  <a:lnTo>
                    <a:pt x="203546" y="358749"/>
                  </a:lnTo>
                  <a:lnTo>
                    <a:pt x="206534" y="358429"/>
                  </a:lnTo>
                  <a:lnTo>
                    <a:pt x="228385" y="35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2"/>
            <p:cNvSpPr/>
            <p:nvPr>
              <p:custDataLst>
                <p:tags r:id="rId4"/>
              </p:custDataLst>
            </p:nvPr>
          </p:nvSpPr>
          <p:spPr>
            <a:xfrm>
              <a:off x="7820028" y="2439844"/>
              <a:ext cx="200023" cy="255732"/>
            </a:xfrm>
            <a:custGeom>
              <a:avLst/>
              <a:gdLst/>
              <a:ahLst/>
              <a:cxnLst/>
              <a:rect l="0" t="0" r="0" b="0"/>
              <a:pathLst>
                <a:path w="200023" h="255732">
                  <a:moveTo>
                    <a:pt x="9522" y="46181"/>
                  </a:moveTo>
                  <a:lnTo>
                    <a:pt x="9522" y="46181"/>
                  </a:lnTo>
                  <a:lnTo>
                    <a:pt x="9522" y="37048"/>
                  </a:lnTo>
                  <a:lnTo>
                    <a:pt x="8464" y="70836"/>
                  </a:lnTo>
                  <a:lnTo>
                    <a:pt x="1321" y="113594"/>
                  </a:lnTo>
                  <a:lnTo>
                    <a:pt x="171" y="160578"/>
                  </a:lnTo>
                  <a:lnTo>
                    <a:pt x="13" y="204456"/>
                  </a:lnTo>
                  <a:lnTo>
                    <a:pt x="0" y="220085"/>
                  </a:lnTo>
                  <a:lnTo>
                    <a:pt x="2821" y="226836"/>
                  </a:lnTo>
                  <a:lnTo>
                    <a:pt x="9406" y="236510"/>
                  </a:lnTo>
                  <a:lnTo>
                    <a:pt x="9519" y="190916"/>
                  </a:lnTo>
                  <a:lnTo>
                    <a:pt x="10579" y="143719"/>
                  </a:lnTo>
                  <a:lnTo>
                    <a:pt x="17126" y="106243"/>
                  </a:lnTo>
                  <a:lnTo>
                    <a:pt x="26826" y="68328"/>
                  </a:lnTo>
                  <a:lnTo>
                    <a:pt x="48532" y="23235"/>
                  </a:lnTo>
                  <a:lnTo>
                    <a:pt x="60727" y="9525"/>
                  </a:lnTo>
                  <a:lnTo>
                    <a:pt x="73202" y="3431"/>
                  </a:lnTo>
                  <a:lnTo>
                    <a:pt x="92125" y="0"/>
                  </a:lnTo>
                  <a:lnTo>
                    <a:pt x="111138" y="4041"/>
                  </a:lnTo>
                  <a:lnTo>
                    <a:pt x="123830" y="14752"/>
                  </a:lnTo>
                  <a:lnTo>
                    <a:pt x="144167" y="42442"/>
                  </a:lnTo>
                  <a:lnTo>
                    <a:pt x="161674" y="85043"/>
                  </a:lnTo>
                  <a:lnTo>
                    <a:pt x="176706" y="132006"/>
                  </a:lnTo>
                  <a:lnTo>
                    <a:pt x="185467" y="179544"/>
                  </a:lnTo>
                  <a:lnTo>
                    <a:pt x="190055" y="223424"/>
                  </a:lnTo>
                  <a:lnTo>
                    <a:pt x="190366" y="237810"/>
                  </a:lnTo>
                  <a:lnTo>
                    <a:pt x="193261" y="245296"/>
                  </a:lnTo>
                  <a:lnTo>
                    <a:pt x="200022" y="25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3"/>
            <p:cNvSpPr/>
            <p:nvPr>
              <p:custDataLst>
                <p:tags r:id="rId5"/>
              </p:custDataLst>
            </p:nvPr>
          </p:nvSpPr>
          <p:spPr>
            <a:xfrm>
              <a:off x="8058756" y="2308106"/>
              <a:ext cx="227995" cy="438916"/>
            </a:xfrm>
            <a:custGeom>
              <a:avLst/>
              <a:gdLst/>
              <a:ahLst/>
              <a:cxnLst/>
              <a:rect l="0" t="0" r="0" b="0"/>
              <a:pathLst>
                <a:path w="227995" h="438916">
                  <a:moveTo>
                    <a:pt x="189894" y="244594"/>
                  </a:moveTo>
                  <a:lnTo>
                    <a:pt x="189894" y="244594"/>
                  </a:lnTo>
                  <a:lnTo>
                    <a:pt x="189894" y="239537"/>
                  </a:lnTo>
                  <a:lnTo>
                    <a:pt x="190953" y="238048"/>
                  </a:lnTo>
                  <a:lnTo>
                    <a:pt x="192716" y="237055"/>
                  </a:lnTo>
                  <a:lnTo>
                    <a:pt x="194951" y="236393"/>
                  </a:lnTo>
                  <a:lnTo>
                    <a:pt x="196440" y="234893"/>
                  </a:lnTo>
                  <a:lnTo>
                    <a:pt x="204083" y="216871"/>
                  </a:lnTo>
                  <a:lnTo>
                    <a:pt x="204645" y="212354"/>
                  </a:lnTo>
                  <a:lnTo>
                    <a:pt x="202447" y="204512"/>
                  </a:lnTo>
                  <a:lnTo>
                    <a:pt x="180240" y="161490"/>
                  </a:lnTo>
                  <a:lnTo>
                    <a:pt x="167643" y="146687"/>
                  </a:lnTo>
                  <a:lnTo>
                    <a:pt x="153080" y="136797"/>
                  </a:lnTo>
                  <a:lnTo>
                    <a:pt x="148418" y="135688"/>
                  </a:lnTo>
                  <a:lnTo>
                    <a:pt x="144252" y="136006"/>
                  </a:lnTo>
                  <a:lnTo>
                    <a:pt x="130510" y="138689"/>
                  </a:lnTo>
                  <a:lnTo>
                    <a:pt x="124904" y="139066"/>
                  </a:lnTo>
                  <a:lnTo>
                    <a:pt x="113032" y="145129"/>
                  </a:lnTo>
                  <a:lnTo>
                    <a:pt x="94447" y="163265"/>
                  </a:lnTo>
                  <a:lnTo>
                    <a:pt x="62868" y="208131"/>
                  </a:lnTo>
                  <a:lnTo>
                    <a:pt x="37489" y="255070"/>
                  </a:lnTo>
                  <a:lnTo>
                    <a:pt x="17150" y="300050"/>
                  </a:lnTo>
                  <a:lnTo>
                    <a:pt x="3999" y="346055"/>
                  </a:lnTo>
                  <a:lnTo>
                    <a:pt x="0" y="391501"/>
                  </a:lnTo>
                  <a:lnTo>
                    <a:pt x="4630" y="412182"/>
                  </a:lnTo>
                  <a:lnTo>
                    <a:pt x="12657" y="422442"/>
                  </a:lnTo>
                  <a:lnTo>
                    <a:pt x="30001" y="437651"/>
                  </a:lnTo>
                  <a:lnTo>
                    <a:pt x="35674" y="438915"/>
                  </a:lnTo>
                  <a:lnTo>
                    <a:pt x="57769" y="435639"/>
                  </a:lnTo>
                  <a:lnTo>
                    <a:pt x="96269" y="422048"/>
                  </a:lnTo>
                  <a:lnTo>
                    <a:pt x="111594" y="410246"/>
                  </a:lnTo>
                  <a:lnTo>
                    <a:pt x="151713" y="365539"/>
                  </a:lnTo>
                  <a:lnTo>
                    <a:pt x="171996" y="325468"/>
                  </a:lnTo>
                  <a:lnTo>
                    <a:pt x="186237" y="286313"/>
                  </a:lnTo>
                  <a:lnTo>
                    <a:pt x="202334" y="246842"/>
                  </a:lnTo>
                  <a:lnTo>
                    <a:pt x="213217" y="203162"/>
                  </a:lnTo>
                  <a:lnTo>
                    <a:pt x="216913" y="161880"/>
                  </a:lnTo>
                  <a:lnTo>
                    <a:pt x="218008" y="117663"/>
                  </a:lnTo>
                  <a:lnTo>
                    <a:pt x="218333" y="78338"/>
                  </a:lnTo>
                  <a:lnTo>
                    <a:pt x="218443" y="36070"/>
                  </a:lnTo>
                  <a:lnTo>
                    <a:pt x="217399" y="18567"/>
                  </a:lnTo>
                  <a:lnTo>
                    <a:pt x="210266" y="0"/>
                  </a:lnTo>
                  <a:lnTo>
                    <a:pt x="208767" y="40"/>
                  </a:lnTo>
                  <a:lnTo>
                    <a:pt x="204279" y="2906"/>
                  </a:lnTo>
                  <a:lnTo>
                    <a:pt x="201579" y="13352"/>
                  </a:lnTo>
                  <a:lnTo>
                    <a:pt x="199704" y="58176"/>
                  </a:lnTo>
                  <a:lnTo>
                    <a:pt x="199503" y="104692"/>
                  </a:lnTo>
                  <a:lnTo>
                    <a:pt x="199457" y="136554"/>
                  </a:lnTo>
                  <a:lnTo>
                    <a:pt x="199436" y="171176"/>
                  </a:lnTo>
                  <a:lnTo>
                    <a:pt x="199427" y="206672"/>
                  </a:lnTo>
                  <a:lnTo>
                    <a:pt x="199422" y="240087"/>
                  </a:lnTo>
                  <a:lnTo>
                    <a:pt x="202243" y="272577"/>
                  </a:lnTo>
                  <a:lnTo>
                    <a:pt x="206959" y="314974"/>
                  </a:lnTo>
                  <a:lnTo>
                    <a:pt x="210178" y="336199"/>
                  </a:lnTo>
                  <a:lnTo>
                    <a:pt x="225230" y="373871"/>
                  </a:lnTo>
                  <a:lnTo>
                    <a:pt x="227994" y="396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4"/>
            <p:cNvSpPr/>
            <p:nvPr>
              <p:custDataLst>
                <p:tags r:id="rId6"/>
              </p:custDataLst>
            </p:nvPr>
          </p:nvSpPr>
          <p:spPr>
            <a:xfrm>
              <a:off x="8420100" y="2412086"/>
              <a:ext cx="257176" cy="245390"/>
            </a:xfrm>
            <a:custGeom>
              <a:avLst/>
              <a:gdLst/>
              <a:ahLst/>
              <a:cxnLst/>
              <a:rect l="0" t="0" r="0" b="0"/>
              <a:pathLst>
                <a:path w="257176" h="245390">
                  <a:moveTo>
                    <a:pt x="0" y="83464"/>
                  </a:moveTo>
                  <a:lnTo>
                    <a:pt x="0" y="83464"/>
                  </a:lnTo>
                  <a:lnTo>
                    <a:pt x="1059" y="117637"/>
                  </a:lnTo>
                  <a:lnTo>
                    <a:pt x="9700" y="163134"/>
                  </a:lnTo>
                  <a:lnTo>
                    <a:pt x="24636" y="209514"/>
                  </a:lnTo>
                  <a:lnTo>
                    <a:pt x="28466" y="228174"/>
                  </a:lnTo>
                  <a:lnTo>
                    <a:pt x="38089" y="245370"/>
                  </a:lnTo>
                  <a:lnTo>
                    <a:pt x="38099" y="198326"/>
                  </a:lnTo>
                  <a:lnTo>
                    <a:pt x="40922" y="159830"/>
                  </a:lnTo>
                  <a:lnTo>
                    <a:pt x="45639" y="121613"/>
                  </a:lnTo>
                  <a:lnTo>
                    <a:pt x="49859" y="83479"/>
                  </a:lnTo>
                  <a:lnTo>
                    <a:pt x="60767" y="37723"/>
                  </a:lnTo>
                  <a:lnTo>
                    <a:pt x="69981" y="17935"/>
                  </a:lnTo>
                  <a:lnTo>
                    <a:pt x="79414" y="5369"/>
                  </a:lnTo>
                  <a:lnTo>
                    <a:pt x="85742" y="1130"/>
                  </a:lnTo>
                  <a:lnTo>
                    <a:pt x="88912" y="0"/>
                  </a:lnTo>
                  <a:lnTo>
                    <a:pt x="91024" y="1363"/>
                  </a:lnTo>
                  <a:lnTo>
                    <a:pt x="93372" y="8522"/>
                  </a:lnTo>
                  <a:lnTo>
                    <a:pt x="100141" y="47635"/>
                  </a:lnTo>
                  <a:lnTo>
                    <a:pt x="106987" y="93288"/>
                  </a:lnTo>
                  <a:lnTo>
                    <a:pt x="112855" y="136204"/>
                  </a:lnTo>
                  <a:lnTo>
                    <a:pt x="114015" y="176785"/>
                  </a:lnTo>
                  <a:lnTo>
                    <a:pt x="114297" y="224233"/>
                  </a:lnTo>
                  <a:lnTo>
                    <a:pt x="115357" y="223877"/>
                  </a:lnTo>
                  <a:lnTo>
                    <a:pt x="119356" y="220659"/>
                  </a:lnTo>
                  <a:lnTo>
                    <a:pt x="121838" y="215701"/>
                  </a:lnTo>
                  <a:lnTo>
                    <a:pt x="131190" y="176944"/>
                  </a:lnTo>
                  <a:lnTo>
                    <a:pt x="137980" y="135208"/>
                  </a:lnTo>
                  <a:lnTo>
                    <a:pt x="149513" y="93803"/>
                  </a:lnTo>
                  <a:lnTo>
                    <a:pt x="165138" y="50528"/>
                  </a:lnTo>
                  <a:lnTo>
                    <a:pt x="174637" y="35135"/>
                  </a:lnTo>
                  <a:lnTo>
                    <a:pt x="180980" y="30234"/>
                  </a:lnTo>
                  <a:lnTo>
                    <a:pt x="190502" y="27476"/>
                  </a:lnTo>
                  <a:lnTo>
                    <a:pt x="193676" y="27088"/>
                  </a:lnTo>
                  <a:lnTo>
                    <a:pt x="195793" y="27889"/>
                  </a:lnTo>
                  <a:lnTo>
                    <a:pt x="197203" y="29480"/>
                  </a:lnTo>
                  <a:lnTo>
                    <a:pt x="219249" y="74269"/>
                  </a:lnTo>
                  <a:lnTo>
                    <a:pt x="231810" y="104461"/>
                  </a:lnTo>
                  <a:lnTo>
                    <a:pt x="240116" y="150395"/>
                  </a:lnTo>
                  <a:lnTo>
                    <a:pt x="247717" y="196739"/>
                  </a:lnTo>
                  <a:lnTo>
                    <a:pt x="257175" y="245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5"/>
            <p:cNvSpPr/>
            <p:nvPr>
              <p:custDataLst>
                <p:tags r:id="rId7"/>
              </p:custDataLst>
            </p:nvPr>
          </p:nvSpPr>
          <p:spPr>
            <a:xfrm>
              <a:off x="8767703" y="2448437"/>
              <a:ext cx="157223" cy="237030"/>
            </a:xfrm>
            <a:custGeom>
              <a:avLst/>
              <a:gdLst/>
              <a:ahLst/>
              <a:cxnLst/>
              <a:rect l="0" t="0" r="0" b="0"/>
              <a:pathLst>
                <a:path w="157223" h="237030">
                  <a:moveTo>
                    <a:pt x="147697" y="28063"/>
                  </a:moveTo>
                  <a:lnTo>
                    <a:pt x="147697" y="28063"/>
                  </a:lnTo>
                  <a:lnTo>
                    <a:pt x="147697" y="18930"/>
                  </a:lnTo>
                  <a:lnTo>
                    <a:pt x="141151" y="11011"/>
                  </a:lnTo>
                  <a:lnTo>
                    <a:pt x="139496" y="5315"/>
                  </a:lnTo>
                  <a:lnTo>
                    <a:pt x="137996" y="3373"/>
                  </a:lnTo>
                  <a:lnTo>
                    <a:pt x="133509" y="1215"/>
                  </a:lnTo>
                  <a:lnTo>
                    <a:pt x="125031" y="0"/>
                  </a:lnTo>
                  <a:lnTo>
                    <a:pt x="110760" y="4696"/>
                  </a:lnTo>
                  <a:lnTo>
                    <a:pt x="98182" y="12790"/>
                  </a:lnTo>
                  <a:lnTo>
                    <a:pt x="64703" y="52749"/>
                  </a:lnTo>
                  <a:lnTo>
                    <a:pt x="40717" y="92872"/>
                  </a:lnTo>
                  <a:lnTo>
                    <a:pt x="21869" y="132469"/>
                  </a:lnTo>
                  <a:lnTo>
                    <a:pt x="9873" y="158482"/>
                  </a:lnTo>
                  <a:lnTo>
                    <a:pt x="0" y="198265"/>
                  </a:lnTo>
                  <a:lnTo>
                    <a:pt x="3978" y="220737"/>
                  </a:lnTo>
                  <a:lnTo>
                    <a:pt x="7270" y="227643"/>
                  </a:lnTo>
                  <a:lnTo>
                    <a:pt x="9629" y="230967"/>
                  </a:lnTo>
                  <a:lnTo>
                    <a:pt x="15073" y="234659"/>
                  </a:lnTo>
                  <a:lnTo>
                    <a:pt x="24087" y="236737"/>
                  </a:lnTo>
                  <a:lnTo>
                    <a:pt x="27190" y="237029"/>
                  </a:lnTo>
                  <a:lnTo>
                    <a:pt x="33461" y="234531"/>
                  </a:lnTo>
                  <a:lnTo>
                    <a:pt x="36615" y="232383"/>
                  </a:lnTo>
                  <a:lnTo>
                    <a:pt x="65345" y="194788"/>
                  </a:lnTo>
                  <a:lnTo>
                    <a:pt x="83805" y="151266"/>
                  </a:lnTo>
                  <a:lnTo>
                    <a:pt x="97198" y="104181"/>
                  </a:lnTo>
                  <a:lnTo>
                    <a:pt x="99853" y="87293"/>
                  </a:lnTo>
                  <a:lnTo>
                    <a:pt x="109661" y="61612"/>
                  </a:lnTo>
                  <a:lnTo>
                    <a:pt x="111757" y="59953"/>
                  </a:lnTo>
                  <a:lnTo>
                    <a:pt x="114211" y="58848"/>
                  </a:lnTo>
                  <a:lnTo>
                    <a:pt x="114790" y="58112"/>
                  </a:lnTo>
                  <a:lnTo>
                    <a:pt x="114118" y="57620"/>
                  </a:lnTo>
                  <a:lnTo>
                    <a:pt x="112611" y="57293"/>
                  </a:lnTo>
                  <a:lnTo>
                    <a:pt x="111606" y="58133"/>
                  </a:lnTo>
                  <a:lnTo>
                    <a:pt x="110490" y="61888"/>
                  </a:lnTo>
                  <a:lnTo>
                    <a:pt x="109633" y="107414"/>
                  </a:lnTo>
                  <a:lnTo>
                    <a:pt x="110660" y="151244"/>
                  </a:lnTo>
                  <a:lnTo>
                    <a:pt x="117203" y="171923"/>
                  </a:lnTo>
                  <a:lnTo>
                    <a:pt x="131988" y="192456"/>
                  </a:lnTo>
                  <a:lnTo>
                    <a:pt x="141068" y="196377"/>
                  </a:lnTo>
                  <a:lnTo>
                    <a:pt x="157222" y="199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6"/>
            <p:cNvSpPr/>
            <p:nvPr>
              <p:custDataLst>
                <p:tags r:id="rId8"/>
              </p:custDataLst>
            </p:nvPr>
          </p:nvSpPr>
          <p:spPr>
            <a:xfrm>
              <a:off x="9048750" y="2419350"/>
              <a:ext cx="152401" cy="247598"/>
            </a:xfrm>
            <a:custGeom>
              <a:avLst/>
              <a:gdLst/>
              <a:ahLst/>
              <a:cxnLst/>
              <a:rect l="0" t="0" r="0" b="0"/>
              <a:pathLst>
                <a:path w="152401" h="247598">
                  <a:moveTo>
                    <a:pt x="0" y="66675"/>
                  </a:moveTo>
                  <a:lnTo>
                    <a:pt x="0" y="66675"/>
                  </a:lnTo>
                  <a:lnTo>
                    <a:pt x="6546" y="81884"/>
                  </a:lnTo>
                  <a:lnTo>
                    <a:pt x="15810" y="125300"/>
                  </a:lnTo>
                  <a:lnTo>
                    <a:pt x="23679" y="171644"/>
                  </a:lnTo>
                  <a:lnTo>
                    <a:pt x="41403" y="215360"/>
                  </a:lnTo>
                  <a:lnTo>
                    <a:pt x="49628" y="237217"/>
                  </a:lnTo>
                  <a:lnTo>
                    <a:pt x="57111" y="247597"/>
                  </a:lnTo>
                  <a:lnTo>
                    <a:pt x="57148" y="207628"/>
                  </a:lnTo>
                  <a:lnTo>
                    <a:pt x="57150" y="166014"/>
                  </a:lnTo>
                  <a:lnTo>
                    <a:pt x="58209" y="124633"/>
                  </a:lnTo>
                  <a:lnTo>
                    <a:pt x="64690" y="85884"/>
                  </a:lnTo>
                  <a:lnTo>
                    <a:pt x="66851" y="68863"/>
                  </a:lnTo>
                  <a:lnTo>
                    <a:pt x="82844" y="35479"/>
                  </a:lnTo>
                  <a:lnTo>
                    <a:pt x="98464" y="16366"/>
                  </a:lnTo>
                  <a:lnTo>
                    <a:pt x="110437" y="12565"/>
                  </a:lnTo>
                  <a:lnTo>
                    <a:pt x="124225" y="981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7"/>
            <p:cNvSpPr/>
            <p:nvPr>
              <p:custDataLst>
                <p:tags r:id="rId9"/>
              </p:custDataLst>
            </p:nvPr>
          </p:nvSpPr>
          <p:spPr>
            <a:xfrm>
              <a:off x="9334500" y="2343150"/>
              <a:ext cx="47626" cy="276226"/>
            </a:xfrm>
            <a:custGeom>
              <a:avLst/>
              <a:gdLst/>
              <a:ahLst/>
              <a:cxnLst/>
              <a:rect l="0" t="0" r="0" b="0"/>
              <a:pathLst>
                <a:path w="47626" h="276226">
                  <a:moveTo>
                    <a:pt x="47625" y="0"/>
                  </a:moveTo>
                  <a:lnTo>
                    <a:pt x="47625" y="0"/>
                  </a:lnTo>
                  <a:lnTo>
                    <a:pt x="38492" y="0"/>
                  </a:lnTo>
                  <a:lnTo>
                    <a:pt x="38111" y="40704"/>
                  </a:lnTo>
                  <a:lnTo>
                    <a:pt x="30562" y="86068"/>
                  </a:lnTo>
                  <a:lnTo>
                    <a:pt x="23912" y="123893"/>
                  </a:lnTo>
                  <a:lnTo>
                    <a:pt x="18952" y="168484"/>
                  </a:lnTo>
                  <a:lnTo>
                    <a:pt x="8879" y="208964"/>
                  </a:lnTo>
                  <a:lnTo>
                    <a:pt x="780" y="253465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8"/>
            <p:cNvSpPr/>
            <p:nvPr>
              <p:custDataLst>
                <p:tags r:id="rId10"/>
              </p:custDataLst>
            </p:nvPr>
          </p:nvSpPr>
          <p:spPr>
            <a:xfrm>
              <a:off x="9344090" y="2381250"/>
              <a:ext cx="228536" cy="295276"/>
            </a:xfrm>
            <a:custGeom>
              <a:avLst/>
              <a:gdLst/>
              <a:ahLst/>
              <a:cxnLst/>
              <a:rect l="0" t="0" r="0" b="0"/>
              <a:pathLst>
                <a:path w="228536" h="295276">
                  <a:moveTo>
                    <a:pt x="190435" y="0"/>
                  </a:moveTo>
                  <a:lnTo>
                    <a:pt x="190435" y="0"/>
                  </a:lnTo>
                  <a:lnTo>
                    <a:pt x="190435" y="5056"/>
                  </a:lnTo>
                  <a:lnTo>
                    <a:pt x="187613" y="10361"/>
                  </a:lnTo>
                  <a:lnTo>
                    <a:pt x="185378" y="13258"/>
                  </a:lnTo>
                  <a:lnTo>
                    <a:pt x="182895" y="22120"/>
                  </a:lnTo>
                  <a:lnTo>
                    <a:pt x="182234" y="27447"/>
                  </a:lnTo>
                  <a:lnTo>
                    <a:pt x="175854" y="39010"/>
                  </a:lnTo>
                  <a:lnTo>
                    <a:pt x="157540" y="57419"/>
                  </a:lnTo>
                  <a:lnTo>
                    <a:pt x="117850" y="82603"/>
                  </a:lnTo>
                  <a:lnTo>
                    <a:pt x="74625" y="111485"/>
                  </a:lnTo>
                  <a:lnTo>
                    <a:pt x="29214" y="130281"/>
                  </a:lnTo>
                  <a:lnTo>
                    <a:pt x="2415" y="133170"/>
                  </a:lnTo>
                  <a:lnTo>
                    <a:pt x="1588" y="134289"/>
                  </a:lnTo>
                  <a:lnTo>
                    <a:pt x="153" y="141535"/>
                  </a:lnTo>
                  <a:lnTo>
                    <a:pt x="0" y="147535"/>
                  </a:lnTo>
                  <a:lnTo>
                    <a:pt x="5011" y="161071"/>
                  </a:lnTo>
                  <a:lnTo>
                    <a:pt x="13127" y="169659"/>
                  </a:lnTo>
                  <a:lnTo>
                    <a:pt x="23790" y="179121"/>
                  </a:lnTo>
                  <a:lnTo>
                    <a:pt x="35584" y="193909"/>
                  </a:lnTo>
                  <a:lnTo>
                    <a:pt x="53526" y="205421"/>
                  </a:lnTo>
                  <a:lnTo>
                    <a:pt x="94482" y="226491"/>
                  </a:lnTo>
                  <a:lnTo>
                    <a:pt x="133147" y="243431"/>
                  </a:lnTo>
                  <a:lnTo>
                    <a:pt x="171359" y="259791"/>
                  </a:lnTo>
                  <a:lnTo>
                    <a:pt x="215349" y="282321"/>
                  </a:lnTo>
                  <a:lnTo>
                    <a:pt x="219745" y="283464"/>
                  </a:lnTo>
                  <a:lnTo>
                    <a:pt x="222675" y="285284"/>
                  </a:lnTo>
                  <a:lnTo>
                    <a:pt x="224628" y="287556"/>
                  </a:lnTo>
                  <a:lnTo>
                    <a:pt x="22853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2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Describing 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37900" cy="4351338"/>
          </a:xfrm>
        </p:spPr>
        <p:txBody>
          <a:bodyPr/>
          <a:lstStyle/>
          <a:p>
            <a:r>
              <a:rPr lang="en-US" dirty="0"/>
              <a:t>An object is in motion only when its </a:t>
            </a:r>
            <a:r>
              <a:rPr lang="en-US" b="1" dirty="0"/>
              <a:t>position </a:t>
            </a:r>
            <a:r>
              <a:rPr lang="en-US" dirty="0"/>
              <a:t>or </a:t>
            </a:r>
            <a:r>
              <a:rPr lang="en-US" b="1" dirty="0"/>
              <a:t>distance</a:t>
            </a:r>
            <a:r>
              <a:rPr lang="en-US" dirty="0"/>
              <a:t> is changing</a:t>
            </a:r>
          </a:p>
          <a:p>
            <a:r>
              <a:rPr lang="en-US" dirty="0"/>
              <a:t>So this means there is a difference between the </a:t>
            </a:r>
            <a:r>
              <a:rPr lang="en-US" b="1" dirty="0"/>
              <a:t>total length </a:t>
            </a:r>
            <a:r>
              <a:rPr lang="en-US" dirty="0"/>
              <a:t>between two points traveled and </a:t>
            </a:r>
            <a:r>
              <a:rPr lang="en-US" b="1" dirty="0"/>
              <a:t>how far </a:t>
            </a:r>
            <a:r>
              <a:rPr lang="en-US" dirty="0"/>
              <a:t>an object is from its starting position</a:t>
            </a:r>
          </a:p>
          <a:p>
            <a:pPr lvl="1"/>
            <a:r>
              <a:rPr lang="en-US" b="1" dirty="0"/>
              <a:t>Distance </a:t>
            </a:r>
            <a:r>
              <a:rPr lang="en-US" dirty="0"/>
              <a:t>is the total length between two points traveled</a:t>
            </a:r>
          </a:p>
          <a:p>
            <a:pPr lvl="1"/>
            <a:r>
              <a:rPr lang="en-US" b="1" dirty="0"/>
              <a:t>Displacement </a:t>
            </a:r>
            <a:r>
              <a:rPr lang="en-US" dirty="0"/>
              <a:t>is a vector that refers to how far out of place an object is; how far an object is from its starting point</a:t>
            </a:r>
          </a:p>
          <a:p>
            <a:pPr lvl="2"/>
            <a:r>
              <a:rPr lang="en-US" b="1" dirty="0"/>
              <a:t>Vector </a:t>
            </a:r>
            <a:r>
              <a:rPr lang="en-US" dirty="0"/>
              <a:t>= a physical quantity that is specified by both </a:t>
            </a:r>
            <a:r>
              <a:rPr lang="en-US" b="1" dirty="0"/>
              <a:t>size </a:t>
            </a:r>
            <a:r>
              <a:rPr lang="en-US" dirty="0"/>
              <a:t>and </a:t>
            </a:r>
            <a:r>
              <a:rPr lang="en-US" b="1" dirty="0"/>
              <a:t>direction</a:t>
            </a:r>
            <a:r>
              <a:rPr lang="en-US" dirty="0"/>
              <a:t> (Ex: 100 km North)</a:t>
            </a:r>
            <a:endParaRPr lang="en-US" b="1" dirty="0"/>
          </a:p>
          <a:p>
            <a:endParaRPr lang="en-US" dirty="0"/>
          </a:p>
        </p:txBody>
      </p:sp>
      <p:sp>
        <p:nvSpPr>
          <p:cNvPr id="22" name="SMARTInkShape-79"/>
          <p:cNvSpPr/>
          <p:nvPr>
            <p:custDataLst>
              <p:tags r:id="rId1"/>
            </p:custDataLst>
          </p:nvPr>
        </p:nvSpPr>
        <p:spPr>
          <a:xfrm>
            <a:off x="485829" y="3257730"/>
            <a:ext cx="923872" cy="809446"/>
          </a:xfrm>
          <a:custGeom>
            <a:avLst/>
            <a:gdLst/>
            <a:ahLst/>
            <a:cxnLst/>
            <a:rect l="0" t="0" r="0" b="0"/>
            <a:pathLst>
              <a:path w="923872" h="809446">
                <a:moveTo>
                  <a:pt x="780996" y="809445"/>
                </a:moveTo>
                <a:lnTo>
                  <a:pt x="780996" y="809445"/>
                </a:lnTo>
                <a:lnTo>
                  <a:pt x="780996" y="796188"/>
                </a:lnTo>
                <a:lnTo>
                  <a:pt x="778174" y="790147"/>
                </a:lnTo>
                <a:lnTo>
                  <a:pt x="775940" y="787055"/>
                </a:lnTo>
                <a:lnTo>
                  <a:pt x="764128" y="741134"/>
                </a:lnTo>
                <a:lnTo>
                  <a:pt x="755047" y="701524"/>
                </a:lnTo>
                <a:lnTo>
                  <a:pt x="750377" y="665638"/>
                </a:lnTo>
                <a:lnTo>
                  <a:pt x="739468" y="628194"/>
                </a:lnTo>
                <a:lnTo>
                  <a:pt x="725652" y="587466"/>
                </a:lnTo>
                <a:lnTo>
                  <a:pt x="718299" y="556271"/>
                </a:lnTo>
                <a:lnTo>
                  <a:pt x="711503" y="521240"/>
                </a:lnTo>
                <a:lnTo>
                  <a:pt x="701727" y="475930"/>
                </a:lnTo>
                <a:lnTo>
                  <a:pt x="687071" y="430638"/>
                </a:lnTo>
                <a:lnTo>
                  <a:pt x="669323" y="383704"/>
                </a:lnTo>
                <a:lnTo>
                  <a:pt x="650659" y="336284"/>
                </a:lnTo>
                <a:lnTo>
                  <a:pt x="631723" y="288719"/>
                </a:lnTo>
                <a:lnTo>
                  <a:pt x="612707" y="241113"/>
                </a:lnTo>
                <a:lnTo>
                  <a:pt x="593667" y="198549"/>
                </a:lnTo>
                <a:lnTo>
                  <a:pt x="574620" y="159127"/>
                </a:lnTo>
                <a:lnTo>
                  <a:pt x="555767" y="115484"/>
                </a:lnTo>
                <a:lnTo>
                  <a:pt x="526604" y="71731"/>
                </a:lnTo>
                <a:lnTo>
                  <a:pt x="497711" y="26399"/>
                </a:lnTo>
                <a:lnTo>
                  <a:pt x="468958" y="1871"/>
                </a:lnTo>
                <a:lnTo>
                  <a:pt x="464865" y="732"/>
                </a:lnTo>
                <a:lnTo>
                  <a:pt x="453614" y="0"/>
                </a:lnTo>
                <a:lnTo>
                  <a:pt x="447462" y="2722"/>
                </a:lnTo>
                <a:lnTo>
                  <a:pt x="444340" y="4930"/>
                </a:lnTo>
                <a:lnTo>
                  <a:pt x="440871" y="10205"/>
                </a:lnTo>
                <a:lnTo>
                  <a:pt x="425001" y="49934"/>
                </a:lnTo>
                <a:lnTo>
                  <a:pt x="412618" y="87095"/>
                </a:lnTo>
                <a:lnTo>
                  <a:pt x="401031" y="121870"/>
                </a:lnTo>
                <a:lnTo>
                  <a:pt x="380547" y="160043"/>
                </a:lnTo>
                <a:lnTo>
                  <a:pt x="365776" y="204397"/>
                </a:lnTo>
                <a:lnTo>
                  <a:pt x="348464" y="251053"/>
                </a:lnTo>
                <a:lnTo>
                  <a:pt x="329929" y="298391"/>
                </a:lnTo>
                <a:lnTo>
                  <a:pt x="317350" y="330073"/>
                </a:lnTo>
                <a:lnTo>
                  <a:pt x="304703" y="364616"/>
                </a:lnTo>
                <a:lnTo>
                  <a:pt x="292027" y="399018"/>
                </a:lnTo>
                <a:lnTo>
                  <a:pt x="272990" y="443244"/>
                </a:lnTo>
                <a:lnTo>
                  <a:pt x="252886" y="489392"/>
                </a:lnTo>
                <a:lnTo>
                  <a:pt x="227291" y="535521"/>
                </a:lnTo>
                <a:lnTo>
                  <a:pt x="199599" y="576470"/>
                </a:lnTo>
                <a:lnTo>
                  <a:pt x="172344" y="614356"/>
                </a:lnTo>
                <a:lnTo>
                  <a:pt x="137014" y="660909"/>
                </a:lnTo>
                <a:lnTo>
                  <a:pt x="93362" y="701277"/>
                </a:lnTo>
                <a:lnTo>
                  <a:pt x="71942" y="718189"/>
                </a:lnTo>
                <a:lnTo>
                  <a:pt x="47823" y="732218"/>
                </a:lnTo>
                <a:lnTo>
                  <a:pt x="38489" y="733205"/>
                </a:lnTo>
                <a:lnTo>
                  <a:pt x="38177" y="728177"/>
                </a:lnTo>
                <a:lnTo>
                  <a:pt x="39192" y="726691"/>
                </a:lnTo>
                <a:lnTo>
                  <a:pt x="40927" y="725700"/>
                </a:lnTo>
                <a:lnTo>
                  <a:pt x="43141" y="725040"/>
                </a:lnTo>
                <a:lnTo>
                  <a:pt x="88160" y="696308"/>
                </a:lnTo>
                <a:lnTo>
                  <a:pt x="126379" y="658372"/>
                </a:lnTo>
                <a:lnTo>
                  <a:pt x="169817" y="628863"/>
                </a:lnTo>
                <a:lnTo>
                  <a:pt x="208089" y="609595"/>
                </a:lnTo>
                <a:lnTo>
                  <a:pt x="246971" y="587625"/>
                </a:lnTo>
                <a:lnTo>
                  <a:pt x="286476" y="563750"/>
                </a:lnTo>
                <a:lnTo>
                  <a:pt x="328729" y="539028"/>
                </a:lnTo>
                <a:lnTo>
                  <a:pt x="369380" y="516751"/>
                </a:lnTo>
                <a:lnTo>
                  <a:pt x="408614" y="496267"/>
                </a:lnTo>
                <a:lnTo>
                  <a:pt x="447218" y="476580"/>
                </a:lnTo>
                <a:lnTo>
                  <a:pt x="488364" y="460069"/>
                </a:lnTo>
                <a:lnTo>
                  <a:pt x="530287" y="445675"/>
                </a:lnTo>
                <a:lnTo>
                  <a:pt x="570087" y="432222"/>
                </a:lnTo>
                <a:lnTo>
                  <a:pt x="606120" y="419188"/>
                </a:lnTo>
                <a:lnTo>
                  <a:pt x="640831" y="407397"/>
                </a:lnTo>
                <a:lnTo>
                  <a:pt x="677426" y="398629"/>
                </a:lnTo>
                <a:lnTo>
                  <a:pt x="712034" y="391205"/>
                </a:lnTo>
                <a:lnTo>
                  <a:pt x="758446" y="383897"/>
                </a:lnTo>
                <a:lnTo>
                  <a:pt x="799009" y="381732"/>
                </a:lnTo>
                <a:lnTo>
                  <a:pt x="845585" y="375944"/>
                </a:lnTo>
                <a:lnTo>
                  <a:pt x="862972" y="376183"/>
                </a:lnTo>
                <a:lnTo>
                  <a:pt x="909770" y="380639"/>
                </a:lnTo>
                <a:lnTo>
                  <a:pt x="923259" y="380813"/>
                </a:lnTo>
                <a:lnTo>
                  <a:pt x="910560" y="380819"/>
                </a:lnTo>
                <a:lnTo>
                  <a:pt x="904549" y="383642"/>
                </a:lnTo>
                <a:lnTo>
                  <a:pt x="901465" y="385876"/>
                </a:lnTo>
                <a:lnTo>
                  <a:pt x="873702" y="389462"/>
                </a:lnTo>
                <a:lnTo>
                  <a:pt x="834821" y="390171"/>
                </a:lnTo>
                <a:lnTo>
                  <a:pt x="799061" y="387472"/>
                </a:lnTo>
                <a:lnTo>
                  <a:pt x="758832" y="382791"/>
                </a:lnTo>
                <a:lnTo>
                  <a:pt x="713398" y="381404"/>
                </a:lnTo>
                <a:lnTo>
                  <a:pt x="666423" y="378171"/>
                </a:lnTo>
                <a:lnTo>
                  <a:pt x="633766" y="374351"/>
                </a:lnTo>
                <a:lnTo>
                  <a:pt x="598086" y="372653"/>
                </a:lnTo>
                <a:lnTo>
                  <a:pt x="563883" y="369077"/>
                </a:lnTo>
                <a:lnTo>
                  <a:pt x="531043" y="363959"/>
                </a:lnTo>
                <a:lnTo>
                  <a:pt x="498809" y="358157"/>
                </a:lnTo>
                <a:lnTo>
                  <a:pt x="464021" y="352050"/>
                </a:lnTo>
                <a:lnTo>
                  <a:pt x="427393" y="345809"/>
                </a:lnTo>
                <a:lnTo>
                  <a:pt x="389948" y="339507"/>
                </a:lnTo>
                <a:lnTo>
                  <a:pt x="354961" y="330355"/>
                </a:lnTo>
                <a:lnTo>
                  <a:pt x="321772" y="320291"/>
                </a:lnTo>
                <a:lnTo>
                  <a:pt x="289383" y="312290"/>
                </a:lnTo>
                <a:lnTo>
                  <a:pt x="257348" y="302384"/>
                </a:lnTo>
                <a:lnTo>
                  <a:pt x="225472" y="291985"/>
                </a:lnTo>
                <a:lnTo>
                  <a:pt x="178834" y="279122"/>
                </a:lnTo>
                <a:lnTo>
                  <a:pt x="137734" y="263433"/>
                </a:lnTo>
                <a:lnTo>
                  <a:pt x="99804" y="251612"/>
                </a:lnTo>
                <a:lnTo>
                  <a:pt x="53234" y="234897"/>
                </a:lnTo>
                <a:lnTo>
                  <a:pt x="22146" y="229273"/>
                </a:lnTo>
                <a:lnTo>
                  <a:pt x="0" y="228422"/>
                </a:lnTo>
                <a:lnTo>
                  <a:pt x="8619" y="236025"/>
                </a:lnTo>
                <a:lnTo>
                  <a:pt x="22742" y="245725"/>
                </a:lnTo>
                <a:lnTo>
                  <a:pt x="40354" y="264607"/>
                </a:lnTo>
                <a:lnTo>
                  <a:pt x="86710" y="303302"/>
                </a:lnTo>
                <a:lnTo>
                  <a:pt x="129033" y="334816"/>
                </a:lnTo>
                <a:lnTo>
                  <a:pt x="171612" y="372673"/>
                </a:lnTo>
                <a:lnTo>
                  <a:pt x="207326" y="406511"/>
                </a:lnTo>
                <a:lnTo>
                  <a:pt x="244719" y="438174"/>
                </a:lnTo>
                <a:lnTo>
                  <a:pt x="283668" y="473896"/>
                </a:lnTo>
                <a:lnTo>
                  <a:pt x="327193" y="511292"/>
                </a:lnTo>
                <a:lnTo>
                  <a:pt x="368429" y="548125"/>
                </a:lnTo>
                <a:lnTo>
                  <a:pt x="413691" y="579616"/>
                </a:lnTo>
                <a:lnTo>
                  <a:pt x="460616" y="609056"/>
                </a:lnTo>
                <a:lnTo>
                  <a:pt x="506975" y="637887"/>
                </a:lnTo>
                <a:lnTo>
                  <a:pt x="549051" y="665480"/>
                </a:lnTo>
                <a:lnTo>
                  <a:pt x="594561" y="687531"/>
                </a:lnTo>
                <a:lnTo>
                  <a:pt x="641560" y="706412"/>
                </a:lnTo>
                <a:lnTo>
                  <a:pt x="687941" y="720238"/>
                </a:lnTo>
                <a:lnTo>
                  <a:pt x="728965" y="736211"/>
                </a:lnTo>
                <a:lnTo>
                  <a:pt x="766873" y="748117"/>
                </a:lnTo>
                <a:lnTo>
                  <a:pt x="808663" y="758800"/>
                </a:lnTo>
                <a:lnTo>
                  <a:pt x="856018" y="769027"/>
                </a:lnTo>
                <a:lnTo>
                  <a:pt x="891548" y="779101"/>
                </a:lnTo>
                <a:lnTo>
                  <a:pt x="909804" y="781579"/>
                </a:lnTo>
                <a:lnTo>
                  <a:pt x="923871" y="7903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Shape-80"/>
          <p:cNvSpPr/>
          <p:nvPr>
            <p:custDataLst>
              <p:tags r:id="rId2"/>
            </p:custDataLst>
          </p:nvPr>
        </p:nvSpPr>
        <p:spPr>
          <a:xfrm>
            <a:off x="10468010" y="3952991"/>
            <a:ext cx="1552541" cy="57035"/>
          </a:xfrm>
          <a:custGeom>
            <a:avLst/>
            <a:gdLst/>
            <a:ahLst/>
            <a:cxnLst/>
            <a:rect l="0" t="0" r="0" b="0"/>
            <a:pathLst>
              <a:path w="1552541" h="57035">
                <a:moveTo>
                  <a:pt x="9490" y="9409"/>
                </a:moveTo>
                <a:lnTo>
                  <a:pt x="9490" y="9409"/>
                </a:lnTo>
                <a:lnTo>
                  <a:pt x="81" y="0"/>
                </a:lnTo>
                <a:lnTo>
                  <a:pt x="0" y="4975"/>
                </a:lnTo>
                <a:lnTo>
                  <a:pt x="1046" y="6453"/>
                </a:lnTo>
                <a:lnTo>
                  <a:pt x="2802" y="7438"/>
                </a:lnTo>
                <a:lnTo>
                  <a:pt x="40945" y="17576"/>
                </a:lnTo>
                <a:lnTo>
                  <a:pt x="81352" y="18755"/>
                </a:lnTo>
                <a:lnTo>
                  <a:pt x="127990" y="18898"/>
                </a:lnTo>
                <a:lnTo>
                  <a:pt x="175482" y="18923"/>
                </a:lnTo>
                <a:lnTo>
                  <a:pt x="208500" y="21751"/>
                </a:lnTo>
                <a:lnTo>
                  <a:pt x="242930" y="25478"/>
                </a:lnTo>
                <a:lnTo>
                  <a:pt x="282927" y="27134"/>
                </a:lnTo>
                <a:lnTo>
                  <a:pt x="322576" y="27870"/>
                </a:lnTo>
                <a:lnTo>
                  <a:pt x="362423" y="27139"/>
                </a:lnTo>
                <a:lnTo>
                  <a:pt x="404826" y="23286"/>
                </a:lnTo>
                <a:lnTo>
                  <a:pt x="448368" y="20868"/>
                </a:lnTo>
                <a:lnTo>
                  <a:pt x="494530" y="19794"/>
                </a:lnTo>
                <a:lnTo>
                  <a:pt x="520175" y="19507"/>
                </a:lnTo>
                <a:lnTo>
                  <a:pt x="546797" y="19316"/>
                </a:lnTo>
                <a:lnTo>
                  <a:pt x="573011" y="19189"/>
                </a:lnTo>
                <a:lnTo>
                  <a:pt x="598954" y="19104"/>
                </a:lnTo>
                <a:lnTo>
                  <a:pt x="624716" y="19047"/>
                </a:lnTo>
                <a:lnTo>
                  <a:pt x="652474" y="19010"/>
                </a:lnTo>
                <a:lnTo>
                  <a:pt x="681563" y="18984"/>
                </a:lnTo>
                <a:lnTo>
                  <a:pt x="711539" y="18967"/>
                </a:lnTo>
                <a:lnTo>
                  <a:pt x="739991" y="18956"/>
                </a:lnTo>
                <a:lnTo>
                  <a:pt x="767423" y="18949"/>
                </a:lnTo>
                <a:lnTo>
                  <a:pt x="794179" y="18944"/>
                </a:lnTo>
                <a:lnTo>
                  <a:pt x="821540" y="18941"/>
                </a:lnTo>
                <a:lnTo>
                  <a:pt x="849307" y="18939"/>
                </a:lnTo>
                <a:lnTo>
                  <a:pt x="877342" y="18937"/>
                </a:lnTo>
                <a:lnTo>
                  <a:pt x="905559" y="18936"/>
                </a:lnTo>
                <a:lnTo>
                  <a:pt x="933896" y="18936"/>
                </a:lnTo>
                <a:lnTo>
                  <a:pt x="962309" y="18935"/>
                </a:lnTo>
                <a:lnTo>
                  <a:pt x="990777" y="18935"/>
                </a:lnTo>
                <a:lnTo>
                  <a:pt x="1019282" y="18935"/>
                </a:lnTo>
                <a:lnTo>
                  <a:pt x="1047810" y="18934"/>
                </a:lnTo>
                <a:lnTo>
                  <a:pt x="1075295" y="19993"/>
                </a:lnTo>
                <a:lnTo>
                  <a:pt x="1102085" y="21756"/>
                </a:lnTo>
                <a:lnTo>
                  <a:pt x="1128411" y="23991"/>
                </a:lnTo>
                <a:lnTo>
                  <a:pt x="1153371" y="25480"/>
                </a:lnTo>
                <a:lnTo>
                  <a:pt x="1200859" y="27135"/>
                </a:lnTo>
                <a:lnTo>
                  <a:pt x="1243838" y="27870"/>
                </a:lnTo>
                <a:lnTo>
                  <a:pt x="1283047" y="29256"/>
                </a:lnTo>
                <a:lnTo>
                  <a:pt x="1318114" y="33399"/>
                </a:lnTo>
                <a:lnTo>
                  <a:pt x="1351337" y="35946"/>
                </a:lnTo>
                <a:lnTo>
                  <a:pt x="1396970" y="37381"/>
                </a:lnTo>
                <a:lnTo>
                  <a:pt x="1434479" y="40627"/>
                </a:lnTo>
                <a:lnTo>
                  <a:pt x="1478825" y="46603"/>
                </a:lnTo>
                <a:lnTo>
                  <a:pt x="1525046" y="47430"/>
                </a:lnTo>
                <a:lnTo>
                  <a:pt x="1534324" y="47473"/>
                </a:lnTo>
                <a:lnTo>
                  <a:pt x="1541975" y="50315"/>
                </a:lnTo>
                <a:lnTo>
                  <a:pt x="1552540" y="570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Shape-81"/>
          <p:cNvSpPr/>
          <p:nvPr>
            <p:custDataLst>
              <p:tags r:id="rId3"/>
            </p:custDataLst>
          </p:nvPr>
        </p:nvSpPr>
        <p:spPr>
          <a:xfrm>
            <a:off x="1838717" y="4238625"/>
            <a:ext cx="3361934" cy="57151"/>
          </a:xfrm>
          <a:custGeom>
            <a:avLst/>
            <a:gdLst/>
            <a:ahLst/>
            <a:cxnLst/>
            <a:rect l="0" t="0" r="0" b="0"/>
            <a:pathLst>
              <a:path w="3361934" h="57151">
                <a:moveTo>
                  <a:pt x="9133" y="9525"/>
                </a:moveTo>
                <a:lnTo>
                  <a:pt x="9133" y="9525"/>
                </a:lnTo>
                <a:lnTo>
                  <a:pt x="0" y="9525"/>
                </a:lnTo>
                <a:lnTo>
                  <a:pt x="13808" y="9525"/>
                </a:lnTo>
                <a:lnTo>
                  <a:pt x="19324" y="12347"/>
                </a:lnTo>
                <a:lnTo>
                  <a:pt x="25304" y="16071"/>
                </a:lnTo>
                <a:lnTo>
                  <a:pt x="35679" y="18167"/>
                </a:lnTo>
                <a:lnTo>
                  <a:pt x="50630" y="19847"/>
                </a:lnTo>
                <a:lnTo>
                  <a:pt x="85997" y="35510"/>
                </a:lnTo>
                <a:lnTo>
                  <a:pt x="104579" y="40155"/>
                </a:lnTo>
                <a:lnTo>
                  <a:pt x="123491" y="45412"/>
                </a:lnTo>
                <a:lnTo>
                  <a:pt x="167886" y="47496"/>
                </a:lnTo>
                <a:lnTo>
                  <a:pt x="211040" y="47614"/>
                </a:lnTo>
                <a:lnTo>
                  <a:pt x="258272" y="47624"/>
                </a:lnTo>
                <a:lnTo>
                  <a:pt x="304604" y="47625"/>
                </a:lnTo>
                <a:lnTo>
                  <a:pt x="352059" y="47625"/>
                </a:lnTo>
                <a:lnTo>
                  <a:pt x="392960" y="47625"/>
                </a:lnTo>
                <a:lnTo>
                  <a:pt x="436435" y="52681"/>
                </a:lnTo>
                <a:lnTo>
                  <a:pt x="482143" y="56267"/>
                </a:lnTo>
                <a:lnTo>
                  <a:pt x="525665" y="56976"/>
                </a:lnTo>
                <a:lnTo>
                  <a:pt x="562229" y="57098"/>
                </a:lnTo>
                <a:lnTo>
                  <a:pt x="599874" y="54312"/>
                </a:lnTo>
                <a:lnTo>
                  <a:pt x="637840" y="49606"/>
                </a:lnTo>
                <a:lnTo>
                  <a:pt x="675900" y="48212"/>
                </a:lnTo>
                <a:lnTo>
                  <a:pt x="716810" y="47799"/>
                </a:lnTo>
                <a:lnTo>
                  <a:pt x="759624" y="47677"/>
                </a:lnTo>
                <a:lnTo>
                  <a:pt x="801942" y="50463"/>
                </a:lnTo>
                <a:lnTo>
                  <a:pt x="845173" y="55169"/>
                </a:lnTo>
                <a:lnTo>
                  <a:pt x="887615" y="56563"/>
                </a:lnTo>
                <a:lnTo>
                  <a:pt x="930883" y="56976"/>
                </a:lnTo>
                <a:lnTo>
                  <a:pt x="973336" y="57098"/>
                </a:lnTo>
                <a:lnTo>
                  <a:pt x="1004934" y="57127"/>
                </a:lnTo>
                <a:lnTo>
                  <a:pt x="1040145" y="57140"/>
                </a:lnTo>
                <a:lnTo>
                  <a:pt x="1074138" y="54323"/>
                </a:lnTo>
                <a:lnTo>
                  <a:pt x="1106885" y="50602"/>
                </a:lnTo>
                <a:lnTo>
                  <a:pt x="1139079" y="48948"/>
                </a:lnTo>
                <a:lnTo>
                  <a:pt x="1171025" y="48213"/>
                </a:lnTo>
                <a:lnTo>
                  <a:pt x="1202863" y="47886"/>
                </a:lnTo>
                <a:lnTo>
                  <a:pt x="1234652" y="47741"/>
                </a:lnTo>
                <a:lnTo>
                  <a:pt x="1266419" y="47677"/>
                </a:lnTo>
                <a:lnTo>
                  <a:pt x="1298177" y="46589"/>
                </a:lnTo>
                <a:lnTo>
                  <a:pt x="1329930" y="42578"/>
                </a:lnTo>
                <a:lnTo>
                  <a:pt x="1364504" y="40091"/>
                </a:lnTo>
                <a:lnTo>
                  <a:pt x="1399978" y="38985"/>
                </a:lnTo>
                <a:lnTo>
                  <a:pt x="1433384" y="38493"/>
                </a:lnTo>
                <a:lnTo>
                  <a:pt x="1465869" y="38275"/>
                </a:lnTo>
                <a:lnTo>
                  <a:pt x="1497946" y="38178"/>
                </a:lnTo>
                <a:lnTo>
                  <a:pt x="1529842" y="38134"/>
                </a:lnTo>
                <a:lnTo>
                  <a:pt x="1564479" y="35293"/>
                </a:lnTo>
                <a:lnTo>
                  <a:pt x="1599981" y="31561"/>
                </a:lnTo>
                <a:lnTo>
                  <a:pt x="1633399" y="29902"/>
                </a:lnTo>
                <a:lnTo>
                  <a:pt x="1668712" y="26343"/>
                </a:lnTo>
                <a:lnTo>
                  <a:pt x="1704516" y="22291"/>
                </a:lnTo>
                <a:lnTo>
                  <a:pt x="1738067" y="20490"/>
                </a:lnTo>
                <a:lnTo>
                  <a:pt x="1770618" y="19690"/>
                </a:lnTo>
                <a:lnTo>
                  <a:pt x="1803782" y="18276"/>
                </a:lnTo>
                <a:lnTo>
                  <a:pt x="1839688" y="14120"/>
                </a:lnTo>
                <a:lnTo>
                  <a:pt x="1873990" y="11568"/>
                </a:lnTo>
                <a:lnTo>
                  <a:pt x="1906875" y="9375"/>
                </a:lnTo>
                <a:lnTo>
                  <a:pt x="1939130" y="4872"/>
                </a:lnTo>
                <a:lnTo>
                  <a:pt x="1971104" y="2165"/>
                </a:lnTo>
                <a:lnTo>
                  <a:pt x="2004012" y="962"/>
                </a:lnTo>
                <a:lnTo>
                  <a:pt x="2039804" y="427"/>
                </a:lnTo>
                <a:lnTo>
                  <a:pt x="2074057" y="190"/>
                </a:lnTo>
                <a:lnTo>
                  <a:pt x="2106918" y="84"/>
                </a:lnTo>
                <a:lnTo>
                  <a:pt x="2139163" y="38"/>
                </a:lnTo>
                <a:lnTo>
                  <a:pt x="2173955" y="17"/>
                </a:lnTo>
                <a:lnTo>
                  <a:pt x="2209526" y="7"/>
                </a:lnTo>
                <a:lnTo>
                  <a:pt x="2242974" y="3"/>
                </a:lnTo>
                <a:lnTo>
                  <a:pt x="2275479" y="2"/>
                </a:lnTo>
                <a:lnTo>
                  <a:pt x="2307565" y="1"/>
                </a:lnTo>
                <a:lnTo>
                  <a:pt x="2339464" y="0"/>
                </a:lnTo>
                <a:lnTo>
                  <a:pt x="2374102" y="0"/>
                </a:lnTo>
                <a:lnTo>
                  <a:pt x="2409605" y="0"/>
                </a:lnTo>
                <a:lnTo>
                  <a:pt x="2443024" y="0"/>
                </a:lnTo>
                <a:lnTo>
                  <a:pt x="2478337" y="0"/>
                </a:lnTo>
                <a:lnTo>
                  <a:pt x="2514140" y="0"/>
                </a:lnTo>
                <a:lnTo>
                  <a:pt x="2547692" y="0"/>
                </a:lnTo>
                <a:lnTo>
                  <a:pt x="2583065" y="0"/>
                </a:lnTo>
                <a:lnTo>
                  <a:pt x="2618894" y="0"/>
                </a:lnTo>
                <a:lnTo>
                  <a:pt x="2652458" y="0"/>
                </a:lnTo>
                <a:lnTo>
                  <a:pt x="2685013" y="0"/>
                </a:lnTo>
                <a:lnTo>
                  <a:pt x="2717122" y="0"/>
                </a:lnTo>
                <a:lnTo>
                  <a:pt x="2749031" y="0"/>
                </a:lnTo>
                <a:lnTo>
                  <a:pt x="2780851" y="0"/>
                </a:lnTo>
                <a:lnTo>
                  <a:pt x="2812633" y="0"/>
                </a:lnTo>
                <a:lnTo>
                  <a:pt x="2844397" y="0"/>
                </a:lnTo>
                <a:lnTo>
                  <a:pt x="2878976" y="2822"/>
                </a:lnTo>
                <a:lnTo>
                  <a:pt x="2914452" y="6546"/>
                </a:lnTo>
                <a:lnTo>
                  <a:pt x="2947858" y="8201"/>
                </a:lnTo>
                <a:lnTo>
                  <a:pt x="2991359" y="9133"/>
                </a:lnTo>
                <a:lnTo>
                  <a:pt x="3036116" y="14465"/>
                </a:lnTo>
                <a:lnTo>
                  <a:pt x="3082891" y="22748"/>
                </a:lnTo>
                <a:lnTo>
                  <a:pt x="3125208" y="26848"/>
                </a:lnTo>
                <a:lnTo>
                  <a:pt x="3169614" y="28063"/>
                </a:lnTo>
                <a:lnTo>
                  <a:pt x="3206172" y="33480"/>
                </a:lnTo>
                <a:lnTo>
                  <a:pt x="3253515" y="37187"/>
                </a:lnTo>
                <a:lnTo>
                  <a:pt x="3294538" y="40742"/>
                </a:lnTo>
                <a:lnTo>
                  <a:pt x="3338272" y="51322"/>
                </a:lnTo>
                <a:lnTo>
                  <a:pt x="3361933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Describing Motion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724" y="1487488"/>
            <a:ext cx="7394576" cy="49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Describing 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I walked 1 mile east to the movies then continued to walk ½ mile for ice cream in the same direction</a:t>
            </a:r>
          </a:p>
          <a:p>
            <a:pPr lvl="2"/>
            <a:r>
              <a:rPr lang="en-US" dirty="0"/>
              <a:t>Distance = __________________</a:t>
            </a:r>
          </a:p>
          <a:p>
            <a:pPr lvl="2"/>
            <a:r>
              <a:rPr lang="en-US" dirty="0"/>
              <a:t>Displacement = ___________________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After getting ice cream, I walked 1 mile west to my friend’s house.</a:t>
            </a:r>
          </a:p>
          <a:p>
            <a:pPr lvl="2"/>
            <a:r>
              <a:rPr lang="en-US" dirty="0"/>
              <a:t>Distance = __________________</a:t>
            </a:r>
          </a:p>
          <a:p>
            <a:pPr lvl="2"/>
            <a:r>
              <a:rPr lang="en-US" dirty="0"/>
              <a:t>Displacement = ___________________</a:t>
            </a:r>
          </a:p>
          <a:p>
            <a:pPr lvl="2"/>
            <a:endParaRPr lang="en-US" dirty="0"/>
          </a:p>
        </p:txBody>
      </p:sp>
      <p:grpSp>
        <p:nvGrpSpPr>
          <p:cNvPr id="45" name="SMARTInkShape-Group107"/>
          <p:cNvGrpSpPr/>
          <p:nvPr/>
        </p:nvGrpSpPr>
        <p:grpSpPr>
          <a:xfrm>
            <a:off x="7038975" y="266700"/>
            <a:ext cx="2162176" cy="2159573"/>
            <a:chOff x="7038975" y="266700"/>
            <a:chExt cx="2162176" cy="2159573"/>
          </a:xfrm>
        </p:grpSpPr>
        <p:sp>
          <p:nvSpPr>
            <p:cNvPr id="38" name="SMARTInkShape-82"/>
            <p:cNvSpPr/>
            <p:nvPr>
              <p:custDataLst>
                <p:tags r:id="rId80"/>
              </p:custDataLst>
            </p:nvPr>
          </p:nvSpPr>
          <p:spPr>
            <a:xfrm>
              <a:off x="8048625" y="295310"/>
              <a:ext cx="219076" cy="380517"/>
            </a:xfrm>
            <a:custGeom>
              <a:avLst/>
              <a:gdLst/>
              <a:ahLst/>
              <a:cxnLst/>
              <a:rect l="0" t="0" r="0" b="0"/>
              <a:pathLst>
                <a:path w="219076" h="380517">
                  <a:moveTo>
                    <a:pt x="19050" y="28540"/>
                  </a:moveTo>
                  <a:lnTo>
                    <a:pt x="19050" y="28540"/>
                  </a:lnTo>
                  <a:lnTo>
                    <a:pt x="9917" y="28540"/>
                  </a:lnTo>
                  <a:lnTo>
                    <a:pt x="9559" y="20339"/>
                  </a:lnTo>
                  <a:lnTo>
                    <a:pt x="8489" y="19898"/>
                  </a:lnTo>
                  <a:lnTo>
                    <a:pt x="34" y="19018"/>
                  </a:lnTo>
                  <a:lnTo>
                    <a:pt x="0" y="0"/>
                  </a:lnTo>
                  <a:lnTo>
                    <a:pt x="0" y="5032"/>
                  </a:lnTo>
                  <a:lnTo>
                    <a:pt x="2822" y="10331"/>
                  </a:lnTo>
                  <a:lnTo>
                    <a:pt x="5057" y="13225"/>
                  </a:lnTo>
                  <a:lnTo>
                    <a:pt x="7539" y="22086"/>
                  </a:lnTo>
                  <a:lnTo>
                    <a:pt x="14189" y="50078"/>
                  </a:lnTo>
                  <a:lnTo>
                    <a:pt x="32240" y="87240"/>
                  </a:lnTo>
                  <a:lnTo>
                    <a:pt x="47095" y="134248"/>
                  </a:lnTo>
                  <a:lnTo>
                    <a:pt x="59815" y="171691"/>
                  </a:lnTo>
                  <a:lnTo>
                    <a:pt x="76989" y="209597"/>
                  </a:lnTo>
                  <a:lnTo>
                    <a:pt x="101756" y="255275"/>
                  </a:lnTo>
                  <a:lnTo>
                    <a:pt x="130549" y="301697"/>
                  </a:lnTo>
                  <a:lnTo>
                    <a:pt x="159693" y="347312"/>
                  </a:lnTo>
                  <a:lnTo>
                    <a:pt x="174184" y="364087"/>
                  </a:lnTo>
                  <a:lnTo>
                    <a:pt x="180779" y="368172"/>
                  </a:lnTo>
                  <a:lnTo>
                    <a:pt x="187238" y="371046"/>
                  </a:lnTo>
                  <a:lnTo>
                    <a:pt x="198132" y="379450"/>
                  </a:lnTo>
                  <a:lnTo>
                    <a:pt x="204521" y="380516"/>
                  </a:lnTo>
                  <a:lnTo>
                    <a:pt x="206197" y="379607"/>
                  </a:lnTo>
                  <a:lnTo>
                    <a:pt x="207314" y="377943"/>
                  </a:lnTo>
                  <a:lnTo>
                    <a:pt x="208060" y="375775"/>
                  </a:lnTo>
                  <a:lnTo>
                    <a:pt x="200820" y="329479"/>
                  </a:lnTo>
                  <a:lnTo>
                    <a:pt x="199203" y="289040"/>
                  </a:lnTo>
                  <a:lnTo>
                    <a:pt x="194608" y="243544"/>
                  </a:lnTo>
                  <a:lnTo>
                    <a:pt x="197949" y="196549"/>
                  </a:lnTo>
                  <a:lnTo>
                    <a:pt x="199410" y="150170"/>
                  </a:lnTo>
                  <a:lnTo>
                    <a:pt x="200901" y="109146"/>
                  </a:lnTo>
                  <a:lnTo>
                    <a:pt x="207528" y="63003"/>
                  </a:lnTo>
                  <a:lnTo>
                    <a:pt x="211773" y="39809"/>
                  </a:lnTo>
                  <a:lnTo>
                    <a:pt x="218434" y="18018"/>
                  </a:lnTo>
                  <a:lnTo>
                    <a:pt x="219075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3"/>
            <p:cNvSpPr/>
            <p:nvPr>
              <p:custDataLst>
                <p:tags r:id="rId81"/>
              </p:custDataLst>
            </p:nvPr>
          </p:nvSpPr>
          <p:spPr>
            <a:xfrm>
              <a:off x="8067692" y="266700"/>
              <a:ext cx="18918" cy="400051"/>
            </a:xfrm>
            <a:custGeom>
              <a:avLst/>
              <a:gdLst/>
              <a:ahLst/>
              <a:cxnLst/>
              <a:rect l="0" t="0" r="0" b="0"/>
              <a:pathLst>
                <a:path w="18918" h="400051">
                  <a:moveTo>
                    <a:pt x="9508" y="0"/>
                  </a:moveTo>
                  <a:lnTo>
                    <a:pt x="9508" y="0"/>
                  </a:lnTo>
                  <a:lnTo>
                    <a:pt x="9508" y="5056"/>
                  </a:lnTo>
                  <a:lnTo>
                    <a:pt x="12330" y="10361"/>
                  </a:lnTo>
                  <a:lnTo>
                    <a:pt x="14565" y="13257"/>
                  </a:lnTo>
                  <a:lnTo>
                    <a:pt x="17047" y="22120"/>
                  </a:lnTo>
                  <a:lnTo>
                    <a:pt x="18917" y="68736"/>
                  </a:lnTo>
                  <a:lnTo>
                    <a:pt x="12464" y="112786"/>
                  </a:lnTo>
                  <a:lnTo>
                    <a:pt x="7269" y="159431"/>
                  </a:lnTo>
                  <a:lnTo>
                    <a:pt x="1422" y="204589"/>
                  </a:lnTo>
                  <a:lnTo>
                    <a:pt x="409" y="241712"/>
                  </a:lnTo>
                  <a:lnTo>
                    <a:pt x="67" y="284577"/>
                  </a:lnTo>
                  <a:lnTo>
                    <a:pt x="0" y="323618"/>
                  </a:lnTo>
                  <a:lnTo>
                    <a:pt x="1043" y="362782"/>
                  </a:lnTo>
                  <a:lnTo>
                    <a:pt x="8626" y="386866"/>
                  </a:lnTo>
                  <a:lnTo>
                    <a:pt x="9508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4"/>
            <p:cNvSpPr/>
            <p:nvPr>
              <p:custDataLst>
                <p:tags r:id="rId82"/>
              </p:custDataLst>
            </p:nvPr>
          </p:nvSpPr>
          <p:spPr>
            <a:xfrm>
              <a:off x="8897835" y="1172002"/>
              <a:ext cx="303316" cy="378642"/>
            </a:xfrm>
            <a:custGeom>
              <a:avLst/>
              <a:gdLst/>
              <a:ahLst/>
              <a:cxnLst/>
              <a:rect l="0" t="0" r="0" b="0"/>
              <a:pathLst>
                <a:path w="303316" h="378642">
                  <a:moveTo>
                    <a:pt x="303315" y="18623"/>
                  </a:moveTo>
                  <a:lnTo>
                    <a:pt x="303315" y="18623"/>
                  </a:lnTo>
                  <a:lnTo>
                    <a:pt x="303315" y="10422"/>
                  </a:lnTo>
                  <a:lnTo>
                    <a:pt x="298258" y="4434"/>
                  </a:lnTo>
                  <a:lnTo>
                    <a:pt x="292954" y="1733"/>
                  </a:lnTo>
                  <a:lnTo>
                    <a:pt x="275869" y="0"/>
                  </a:lnTo>
                  <a:lnTo>
                    <a:pt x="234579" y="7811"/>
                  </a:lnTo>
                  <a:lnTo>
                    <a:pt x="197075" y="15390"/>
                  </a:lnTo>
                  <a:lnTo>
                    <a:pt x="152820" y="20807"/>
                  </a:lnTo>
                  <a:lnTo>
                    <a:pt x="108135" y="31754"/>
                  </a:lnTo>
                  <a:lnTo>
                    <a:pt x="66664" y="36893"/>
                  </a:lnTo>
                  <a:lnTo>
                    <a:pt x="45138" y="37519"/>
                  </a:lnTo>
                  <a:lnTo>
                    <a:pt x="37581" y="40427"/>
                  </a:lnTo>
                  <a:lnTo>
                    <a:pt x="34083" y="42684"/>
                  </a:lnTo>
                  <a:lnTo>
                    <a:pt x="31753" y="45247"/>
                  </a:lnTo>
                  <a:lnTo>
                    <a:pt x="29162" y="50917"/>
                  </a:lnTo>
                  <a:lnTo>
                    <a:pt x="27272" y="74527"/>
                  </a:lnTo>
                  <a:lnTo>
                    <a:pt x="34654" y="114963"/>
                  </a:lnTo>
                  <a:lnTo>
                    <a:pt x="36357" y="161642"/>
                  </a:lnTo>
                  <a:lnTo>
                    <a:pt x="36581" y="209142"/>
                  </a:lnTo>
                  <a:lnTo>
                    <a:pt x="29005" y="253773"/>
                  </a:lnTo>
                  <a:lnTo>
                    <a:pt x="14224" y="298925"/>
                  </a:lnTo>
                  <a:lnTo>
                    <a:pt x="1856" y="344457"/>
                  </a:lnTo>
                  <a:lnTo>
                    <a:pt x="0" y="353232"/>
                  </a:lnTo>
                  <a:lnTo>
                    <a:pt x="563" y="357054"/>
                  </a:lnTo>
                  <a:lnTo>
                    <a:pt x="6846" y="374053"/>
                  </a:lnTo>
                  <a:lnTo>
                    <a:pt x="9362" y="376226"/>
                  </a:lnTo>
                  <a:lnTo>
                    <a:pt x="17799" y="378641"/>
                  </a:lnTo>
                  <a:lnTo>
                    <a:pt x="28605" y="376892"/>
                  </a:lnTo>
                  <a:lnTo>
                    <a:pt x="67702" y="364213"/>
                  </a:lnTo>
                  <a:lnTo>
                    <a:pt x="113939" y="351902"/>
                  </a:lnTo>
                  <a:lnTo>
                    <a:pt x="151248" y="342445"/>
                  </a:lnTo>
                  <a:lnTo>
                    <a:pt x="196725" y="329767"/>
                  </a:lnTo>
                  <a:lnTo>
                    <a:pt x="227115" y="32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5"/>
            <p:cNvSpPr/>
            <p:nvPr>
              <p:custDataLst>
                <p:tags r:id="rId83"/>
              </p:custDataLst>
            </p:nvPr>
          </p:nvSpPr>
          <p:spPr>
            <a:xfrm>
              <a:off x="7934931" y="2019426"/>
              <a:ext cx="307569" cy="406847"/>
            </a:xfrm>
            <a:custGeom>
              <a:avLst/>
              <a:gdLst/>
              <a:ahLst/>
              <a:cxnLst/>
              <a:rect l="0" t="0" r="0" b="0"/>
              <a:pathLst>
                <a:path w="307569" h="406847">
                  <a:moveTo>
                    <a:pt x="142269" y="18924"/>
                  </a:moveTo>
                  <a:lnTo>
                    <a:pt x="142269" y="18924"/>
                  </a:lnTo>
                  <a:lnTo>
                    <a:pt x="137213" y="13868"/>
                  </a:lnTo>
                  <a:lnTo>
                    <a:pt x="131908" y="11385"/>
                  </a:lnTo>
                  <a:lnTo>
                    <a:pt x="129012" y="10723"/>
                  </a:lnTo>
                  <a:lnTo>
                    <a:pt x="113621" y="2034"/>
                  </a:lnTo>
                  <a:lnTo>
                    <a:pt x="86409" y="0"/>
                  </a:lnTo>
                  <a:lnTo>
                    <a:pt x="62522" y="7503"/>
                  </a:lnTo>
                  <a:lnTo>
                    <a:pt x="43734" y="17187"/>
                  </a:lnTo>
                  <a:lnTo>
                    <a:pt x="31095" y="27324"/>
                  </a:lnTo>
                  <a:lnTo>
                    <a:pt x="17136" y="49988"/>
                  </a:lnTo>
                  <a:lnTo>
                    <a:pt x="2462" y="92630"/>
                  </a:lnTo>
                  <a:lnTo>
                    <a:pt x="0" y="120031"/>
                  </a:lnTo>
                  <a:lnTo>
                    <a:pt x="5308" y="133005"/>
                  </a:lnTo>
                  <a:lnTo>
                    <a:pt x="20906" y="153524"/>
                  </a:lnTo>
                  <a:lnTo>
                    <a:pt x="41046" y="164404"/>
                  </a:lnTo>
                  <a:lnTo>
                    <a:pt x="88409" y="173235"/>
                  </a:lnTo>
                  <a:lnTo>
                    <a:pt x="124194" y="181415"/>
                  </a:lnTo>
                  <a:lnTo>
                    <a:pt x="164430" y="190542"/>
                  </a:lnTo>
                  <a:lnTo>
                    <a:pt x="204222" y="199949"/>
                  </a:lnTo>
                  <a:lnTo>
                    <a:pt x="246111" y="217665"/>
                  </a:lnTo>
                  <a:lnTo>
                    <a:pt x="282843" y="241548"/>
                  </a:lnTo>
                  <a:lnTo>
                    <a:pt x="293999" y="254040"/>
                  </a:lnTo>
                  <a:lnTo>
                    <a:pt x="306230" y="278030"/>
                  </a:lnTo>
                  <a:lnTo>
                    <a:pt x="307568" y="296007"/>
                  </a:lnTo>
                  <a:lnTo>
                    <a:pt x="303577" y="314580"/>
                  </a:lnTo>
                  <a:lnTo>
                    <a:pt x="277876" y="361874"/>
                  </a:lnTo>
                  <a:lnTo>
                    <a:pt x="254416" y="385357"/>
                  </a:lnTo>
                  <a:lnTo>
                    <a:pt x="222300" y="400664"/>
                  </a:lnTo>
                  <a:lnTo>
                    <a:pt x="185973" y="406846"/>
                  </a:lnTo>
                  <a:lnTo>
                    <a:pt x="148397" y="398565"/>
                  </a:lnTo>
                  <a:lnTo>
                    <a:pt x="105380" y="370257"/>
                  </a:lnTo>
                  <a:lnTo>
                    <a:pt x="69131" y="340363"/>
                  </a:lnTo>
                  <a:lnTo>
                    <a:pt x="47019" y="314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6"/>
            <p:cNvSpPr/>
            <p:nvPr>
              <p:custDataLst>
                <p:tags r:id="rId84"/>
              </p:custDataLst>
            </p:nvPr>
          </p:nvSpPr>
          <p:spPr>
            <a:xfrm>
              <a:off x="7915681" y="523991"/>
              <a:ext cx="37695" cy="1523885"/>
            </a:xfrm>
            <a:custGeom>
              <a:avLst/>
              <a:gdLst/>
              <a:ahLst/>
              <a:cxnLst/>
              <a:rect l="0" t="0" r="0" b="0"/>
              <a:pathLst>
                <a:path w="37695" h="1523885">
                  <a:moveTo>
                    <a:pt x="37694" y="9409"/>
                  </a:moveTo>
                  <a:lnTo>
                    <a:pt x="37694" y="9409"/>
                  </a:lnTo>
                  <a:lnTo>
                    <a:pt x="37694" y="1208"/>
                  </a:lnTo>
                  <a:lnTo>
                    <a:pt x="36636" y="767"/>
                  </a:lnTo>
                  <a:lnTo>
                    <a:pt x="29493" y="0"/>
                  </a:lnTo>
                  <a:lnTo>
                    <a:pt x="29051" y="1020"/>
                  </a:lnTo>
                  <a:lnTo>
                    <a:pt x="28185" y="44539"/>
                  </a:lnTo>
                  <a:lnTo>
                    <a:pt x="25352" y="80849"/>
                  </a:lnTo>
                  <a:lnTo>
                    <a:pt x="17810" y="125121"/>
                  </a:lnTo>
                  <a:lnTo>
                    <a:pt x="12982" y="158203"/>
                  </a:lnTo>
                  <a:lnTo>
                    <a:pt x="10836" y="197601"/>
                  </a:lnTo>
                  <a:lnTo>
                    <a:pt x="9882" y="239805"/>
                  </a:lnTo>
                  <a:lnTo>
                    <a:pt x="8400" y="283257"/>
                  </a:lnTo>
                  <a:lnTo>
                    <a:pt x="4214" y="327264"/>
                  </a:lnTo>
                  <a:lnTo>
                    <a:pt x="1647" y="374339"/>
                  </a:lnTo>
                  <a:lnTo>
                    <a:pt x="963" y="398746"/>
                  </a:lnTo>
                  <a:lnTo>
                    <a:pt x="507" y="423483"/>
                  </a:lnTo>
                  <a:lnTo>
                    <a:pt x="202" y="448442"/>
                  </a:lnTo>
                  <a:lnTo>
                    <a:pt x="0" y="473548"/>
                  </a:lnTo>
                  <a:lnTo>
                    <a:pt x="923" y="498751"/>
                  </a:lnTo>
                  <a:lnTo>
                    <a:pt x="2597" y="524020"/>
                  </a:lnTo>
                  <a:lnTo>
                    <a:pt x="4770" y="549333"/>
                  </a:lnTo>
                  <a:lnTo>
                    <a:pt x="6220" y="575734"/>
                  </a:lnTo>
                  <a:lnTo>
                    <a:pt x="7187" y="602859"/>
                  </a:lnTo>
                  <a:lnTo>
                    <a:pt x="7831" y="630467"/>
                  </a:lnTo>
                  <a:lnTo>
                    <a:pt x="8260" y="657339"/>
                  </a:lnTo>
                  <a:lnTo>
                    <a:pt x="8546" y="683721"/>
                  </a:lnTo>
                  <a:lnTo>
                    <a:pt x="8738" y="709775"/>
                  </a:lnTo>
                  <a:lnTo>
                    <a:pt x="8865" y="736670"/>
                  </a:lnTo>
                  <a:lnTo>
                    <a:pt x="8950" y="764125"/>
                  </a:lnTo>
                  <a:lnTo>
                    <a:pt x="9006" y="791953"/>
                  </a:lnTo>
                  <a:lnTo>
                    <a:pt x="9044" y="818972"/>
                  </a:lnTo>
                  <a:lnTo>
                    <a:pt x="9069" y="845451"/>
                  </a:lnTo>
                  <a:lnTo>
                    <a:pt x="9086" y="871570"/>
                  </a:lnTo>
                  <a:lnTo>
                    <a:pt x="9097" y="897450"/>
                  </a:lnTo>
                  <a:lnTo>
                    <a:pt x="9103" y="923170"/>
                  </a:lnTo>
                  <a:lnTo>
                    <a:pt x="9109" y="948783"/>
                  </a:lnTo>
                  <a:lnTo>
                    <a:pt x="10171" y="974325"/>
                  </a:lnTo>
                  <a:lnTo>
                    <a:pt x="11937" y="999820"/>
                  </a:lnTo>
                  <a:lnTo>
                    <a:pt x="14173" y="1025283"/>
                  </a:lnTo>
                  <a:lnTo>
                    <a:pt x="16722" y="1050725"/>
                  </a:lnTo>
                  <a:lnTo>
                    <a:pt x="19480" y="1076153"/>
                  </a:lnTo>
                  <a:lnTo>
                    <a:pt x="22376" y="1101572"/>
                  </a:lnTo>
                  <a:lnTo>
                    <a:pt x="24307" y="1125926"/>
                  </a:lnTo>
                  <a:lnTo>
                    <a:pt x="26452" y="1172741"/>
                  </a:lnTo>
                  <a:lnTo>
                    <a:pt x="27406" y="1215421"/>
                  </a:lnTo>
                  <a:lnTo>
                    <a:pt x="28888" y="1255556"/>
                  </a:lnTo>
                  <a:lnTo>
                    <a:pt x="33075" y="1294560"/>
                  </a:lnTo>
                  <a:lnTo>
                    <a:pt x="35641" y="1330240"/>
                  </a:lnTo>
                  <a:lnTo>
                    <a:pt x="36782" y="1363737"/>
                  </a:lnTo>
                  <a:lnTo>
                    <a:pt x="37423" y="1411287"/>
                  </a:lnTo>
                  <a:lnTo>
                    <a:pt x="37613" y="1451598"/>
                  </a:lnTo>
                  <a:lnTo>
                    <a:pt x="37683" y="1499039"/>
                  </a:lnTo>
                  <a:lnTo>
                    <a:pt x="37694" y="1523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7"/>
            <p:cNvSpPr/>
            <p:nvPr>
              <p:custDataLst>
                <p:tags r:id="rId85"/>
              </p:custDataLst>
            </p:nvPr>
          </p:nvSpPr>
          <p:spPr>
            <a:xfrm>
              <a:off x="7038975" y="1343190"/>
              <a:ext cx="1809751" cy="142711"/>
            </a:xfrm>
            <a:custGeom>
              <a:avLst/>
              <a:gdLst/>
              <a:ahLst/>
              <a:cxnLst/>
              <a:rect l="0" t="0" r="0" b="0"/>
              <a:pathLst>
                <a:path w="1809751" h="142711">
                  <a:moveTo>
                    <a:pt x="0" y="142710"/>
                  </a:moveTo>
                  <a:lnTo>
                    <a:pt x="0" y="142710"/>
                  </a:lnTo>
                  <a:lnTo>
                    <a:pt x="47476" y="142710"/>
                  </a:lnTo>
                  <a:lnTo>
                    <a:pt x="88503" y="139888"/>
                  </a:lnTo>
                  <a:lnTo>
                    <a:pt x="119768" y="134047"/>
                  </a:lnTo>
                  <a:lnTo>
                    <a:pt x="154830" y="124396"/>
                  </a:lnTo>
                  <a:lnTo>
                    <a:pt x="194402" y="115873"/>
                  </a:lnTo>
                  <a:lnTo>
                    <a:pt x="237742" y="107499"/>
                  </a:lnTo>
                  <a:lnTo>
                    <a:pt x="285228" y="96722"/>
                  </a:lnTo>
                  <a:lnTo>
                    <a:pt x="309743" y="91943"/>
                  </a:lnTo>
                  <a:lnTo>
                    <a:pt x="334554" y="87699"/>
                  </a:lnTo>
                  <a:lnTo>
                    <a:pt x="359561" y="83811"/>
                  </a:lnTo>
                  <a:lnTo>
                    <a:pt x="385757" y="79102"/>
                  </a:lnTo>
                  <a:lnTo>
                    <a:pt x="412746" y="73846"/>
                  </a:lnTo>
                  <a:lnTo>
                    <a:pt x="440265" y="68226"/>
                  </a:lnTo>
                  <a:lnTo>
                    <a:pt x="468135" y="63421"/>
                  </a:lnTo>
                  <a:lnTo>
                    <a:pt x="496239" y="59159"/>
                  </a:lnTo>
                  <a:lnTo>
                    <a:pt x="524501" y="55259"/>
                  </a:lnTo>
                  <a:lnTo>
                    <a:pt x="553926" y="51601"/>
                  </a:lnTo>
                  <a:lnTo>
                    <a:pt x="584126" y="48104"/>
                  </a:lnTo>
                  <a:lnTo>
                    <a:pt x="614842" y="44714"/>
                  </a:lnTo>
                  <a:lnTo>
                    <a:pt x="645903" y="41396"/>
                  </a:lnTo>
                  <a:lnTo>
                    <a:pt x="677194" y="38126"/>
                  </a:lnTo>
                  <a:lnTo>
                    <a:pt x="708637" y="34887"/>
                  </a:lnTo>
                  <a:lnTo>
                    <a:pt x="740184" y="31670"/>
                  </a:lnTo>
                  <a:lnTo>
                    <a:pt x="771798" y="28467"/>
                  </a:lnTo>
                  <a:lnTo>
                    <a:pt x="803456" y="25273"/>
                  </a:lnTo>
                  <a:lnTo>
                    <a:pt x="836204" y="22085"/>
                  </a:lnTo>
                  <a:lnTo>
                    <a:pt x="869678" y="18902"/>
                  </a:lnTo>
                  <a:lnTo>
                    <a:pt x="903635" y="15721"/>
                  </a:lnTo>
                  <a:lnTo>
                    <a:pt x="938974" y="12543"/>
                  </a:lnTo>
                  <a:lnTo>
                    <a:pt x="975232" y="9365"/>
                  </a:lnTo>
                  <a:lnTo>
                    <a:pt x="1012105" y="6188"/>
                  </a:lnTo>
                  <a:lnTo>
                    <a:pt x="1047269" y="4070"/>
                  </a:lnTo>
                  <a:lnTo>
                    <a:pt x="1081297" y="2658"/>
                  </a:lnTo>
                  <a:lnTo>
                    <a:pt x="1114565" y="1717"/>
                  </a:lnTo>
                  <a:lnTo>
                    <a:pt x="1148384" y="1090"/>
                  </a:lnTo>
                  <a:lnTo>
                    <a:pt x="1182573" y="672"/>
                  </a:lnTo>
                  <a:lnTo>
                    <a:pt x="1217007" y="393"/>
                  </a:lnTo>
                  <a:lnTo>
                    <a:pt x="1249488" y="207"/>
                  </a:lnTo>
                  <a:lnTo>
                    <a:pt x="1280668" y="83"/>
                  </a:lnTo>
                  <a:lnTo>
                    <a:pt x="1310978" y="0"/>
                  </a:lnTo>
                  <a:lnTo>
                    <a:pt x="1341768" y="1003"/>
                  </a:lnTo>
                  <a:lnTo>
                    <a:pt x="1372879" y="2731"/>
                  </a:lnTo>
                  <a:lnTo>
                    <a:pt x="1404203" y="4941"/>
                  </a:lnTo>
                  <a:lnTo>
                    <a:pt x="1434610" y="6414"/>
                  </a:lnTo>
                  <a:lnTo>
                    <a:pt x="1464407" y="7396"/>
                  </a:lnTo>
                  <a:lnTo>
                    <a:pt x="1493796" y="8050"/>
                  </a:lnTo>
                  <a:lnTo>
                    <a:pt x="1521856" y="8487"/>
                  </a:lnTo>
                  <a:lnTo>
                    <a:pt x="1549029" y="8778"/>
                  </a:lnTo>
                  <a:lnTo>
                    <a:pt x="1575611" y="8972"/>
                  </a:lnTo>
                  <a:lnTo>
                    <a:pt x="1622080" y="12010"/>
                  </a:lnTo>
                  <a:lnTo>
                    <a:pt x="1663900" y="15829"/>
                  </a:lnTo>
                  <a:lnTo>
                    <a:pt x="1703653" y="17527"/>
                  </a:lnTo>
                  <a:lnTo>
                    <a:pt x="1736843" y="21104"/>
                  </a:lnTo>
                  <a:lnTo>
                    <a:pt x="1776507" y="26245"/>
                  </a:lnTo>
                  <a:lnTo>
                    <a:pt x="1809750" y="28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8"/>
            <p:cNvSpPr/>
            <p:nvPr>
              <p:custDataLst>
                <p:tags r:id="rId86"/>
              </p:custDataLst>
            </p:nvPr>
          </p:nvSpPr>
          <p:spPr>
            <a:xfrm>
              <a:off x="8943975" y="137160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5645" y="27739"/>
                  </a:lnTo>
                  <a:lnTo>
                    <a:pt x="15208" y="22912"/>
                  </a:lnTo>
                  <a:lnTo>
                    <a:pt x="54894" y="14502"/>
                  </a:lnTo>
                  <a:lnTo>
                    <a:pt x="95862" y="3962"/>
                  </a:lnTo>
                  <a:lnTo>
                    <a:pt x="137979" y="78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89"/>
          <p:cNvSpPr/>
          <p:nvPr>
            <p:custDataLst>
              <p:tags r:id="rId1"/>
            </p:custDataLst>
          </p:nvPr>
        </p:nvSpPr>
        <p:spPr>
          <a:xfrm>
            <a:off x="6448425" y="1371600"/>
            <a:ext cx="314326" cy="481967"/>
          </a:xfrm>
          <a:custGeom>
            <a:avLst/>
            <a:gdLst/>
            <a:ahLst/>
            <a:cxnLst/>
            <a:rect l="0" t="0" r="0" b="0"/>
            <a:pathLst>
              <a:path w="314326" h="481967">
                <a:moveTo>
                  <a:pt x="314325" y="0"/>
                </a:moveTo>
                <a:lnTo>
                  <a:pt x="314325" y="0"/>
                </a:lnTo>
                <a:lnTo>
                  <a:pt x="314325" y="41418"/>
                </a:lnTo>
                <a:lnTo>
                  <a:pt x="314325" y="86968"/>
                </a:lnTo>
                <a:lnTo>
                  <a:pt x="314325" y="131484"/>
                </a:lnTo>
                <a:lnTo>
                  <a:pt x="311503" y="165329"/>
                </a:lnTo>
                <a:lnTo>
                  <a:pt x="307779" y="200480"/>
                </a:lnTo>
                <a:lnTo>
                  <a:pt x="306124" y="233741"/>
                </a:lnTo>
                <a:lnTo>
                  <a:pt x="305192" y="277160"/>
                </a:lnTo>
                <a:lnTo>
                  <a:pt x="299859" y="316836"/>
                </a:lnTo>
                <a:lnTo>
                  <a:pt x="295122" y="359506"/>
                </a:lnTo>
                <a:lnTo>
                  <a:pt x="286177" y="397392"/>
                </a:lnTo>
                <a:lnTo>
                  <a:pt x="286035" y="397220"/>
                </a:lnTo>
                <a:lnTo>
                  <a:pt x="285877" y="394206"/>
                </a:lnTo>
                <a:lnTo>
                  <a:pt x="282984" y="389339"/>
                </a:lnTo>
                <a:lnTo>
                  <a:pt x="280731" y="386559"/>
                </a:lnTo>
                <a:lnTo>
                  <a:pt x="271564" y="341716"/>
                </a:lnTo>
                <a:lnTo>
                  <a:pt x="260057" y="296962"/>
                </a:lnTo>
                <a:lnTo>
                  <a:pt x="247593" y="250178"/>
                </a:lnTo>
                <a:lnTo>
                  <a:pt x="231767" y="209021"/>
                </a:lnTo>
                <a:lnTo>
                  <a:pt x="219632" y="191285"/>
                </a:lnTo>
                <a:lnTo>
                  <a:pt x="214184" y="190733"/>
                </a:lnTo>
                <a:lnTo>
                  <a:pt x="212640" y="191713"/>
                </a:lnTo>
                <a:lnTo>
                  <a:pt x="211609" y="193426"/>
                </a:lnTo>
                <a:lnTo>
                  <a:pt x="210465" y="200267"/>
                </a:lnTo>
                <a:lnTo>
                  <a:pt x="209670" y="239411"/>
                </a:lnTo>
                <a:lnTo>
                  <a:pt x="209574" y="277537"/>
                </a:lnTo>
                <a:lnTo>
                  <a:pt x="209555" y="324736"/>
                </a:lnTo>
                <a:lnTo>
                  <a:pt x="209552" y="365035"/>
                </a:lnTo>
                <a:lnTo>
                  <a:pt x="206728" y="407667"/>
                </a:lnTo>
                <a:lnTo>
                  <a:pt x="196293" y="449885"/>
                </a:lnTo>
                <a:lnTo>
                  <a:pt x="191008" y="481649"/>
                </a:lnTo>
                <a:lnTo>
                  <a:pt x="189781" y="481966"/>
                </a:lnTo>
                <a:lnTo>
                  <a:pt x="185595" y="479496"/>
                </a:lnTo>
                <a:lnTo>
                  <a:pt x="177287" y="467099"/>
                </a:lnTo>
                <a:lnTo>
                  <a:pt x="163940" y="427680"/>
                </a:lnTo>
                <a:lnTo>
                  <a:pt x="146883" y="384130"/>
                </a:lnTo>
                <a:lnTo>
                  <a:pt x="130897" y="349583"/>
                </a:lnTo>
                <a:lnTo>
                  <a:pt x="116032" y="310240"/>
                </a:lnTo>
                <a:lnTo>
                  <a:pt x="101312" y="267001"/>
                </a:lnTo>
                <a:lnTo>
                  <a:pt x="84186" y="219561"/>
                </a:lnTo>
                <a:lnTo>
                  <a:pt x="65991" y="175900"/>
                </a:lnTo>
                <a:lnTo>
                  <a:pt x="49438" y="136386"/>
                </a:lnTo>
                <a:lnTo>
                  <a:pt x="38553" y="101185"/>
                </a:lnTo>
                <a:lnTo>
                  <a:pt x="21418" y="61731"/>
                </a:lnTo>
                <a:lnTo>
                  <a:pt x="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109"/>
          <p:cNvGrpSpPr/>
          <p:nvPr/>
        </p:nvGrpSpPr>
        <p:grpSpPr>
          <a:xfrm>
            <a:off x="6513238" y="2857500"/>
            <a:ext cx="2334877" cy="733426"/>
            <a:chOff x="6513238" y="2857500"/>
            <a:chExt cx="2334877" cy="733426"/>
          </a:xfrm>
        </p:grpSpPr>
        <p:sp>
          <p:nvSpPr>
            <p:cNvPr id="47" name="SMARTInkShape-90"/>
            <p:cNvSpPr/>
            <p:nvPr>
              <p:custDataLst>
                <p:tags r:id="rId72"/>
              </p:custDataLst>
            </p:nvPr>
          </p:nvSpPr>
          <p:spPr>
            <a:xfrm>
              <a:off x="6513238" y="3116299"/>
              <a:ext cx="430192" cy="474627"/>
            </a:xfrm>
            <a:custGeom>
              <a:avLst/>
              <a:gdLst/>
              <a:ahLst/>
              <a:cxnLst/>
              <a:rect l="0" t="0" r="0" b="0"/>
              <a:pathLst>
                <a:path w="430192" h="474627">
                  <a:moveTo>
                    <a:pt x="306662" y="474626"/>
                  </a:moveTo>
                  <a:lnTo>
                    <a:pt x="306662" y="474626"/>
                  </a:lnTo>
                  <a:lnTo>
                    <a:pt x="292116" y="460079"/>
                  </a:lnTo>
                  <a:lnTo>
                    <a:pt x="286792" y="457577"/>
                  </a:lnTo>
                  <a:lnTo>
                    <a:pt x="283890" y="456910"/>
                  </a:lnTo>
                  <a:lnTo>
                    <a:pt x="281956" y="454349"/>
                  </a:lnTo>
                  <a:lnTo>
                    <a:pt x="279806" y="445858"/>
                  </a:lnTo>
                  <a:lnTo>
                    <a:pt x="273207" y="437852"/>
                  </a:lnTo>
                  <a:lnTo>
                    <a:pt x="264276" y="429707"/>
                  </a:lnTo>
                  <a:lnTo>
                    <a:pt x="235739" y="387327"/>
                  </a:lnTo>
                  <a:lnTo>
                    <a:pt x="211200" y="347668"/>
                  </a:lnTo>
                  <a:lnTo>
                    <a:pt x="204921" y="336012"/>
                  </a:lnTo>
                  <a:lnTo>
                    <a:pt x="165744" y="299382"/>
                  </a:lnTo>
                  <a:lnTo>
                    <a:pt x="134145" y="261718"/>
                  </a:lnTo>
                  <a:lnTo>
                    <a:pt x="116434" y="223747"/>
                  </a:lnTo>
                  <a:lnTo>
                    <a:pt x="99427" y="185685"/>
                  </a:lnTo>
                  <a:lnTo>
                    <a:pt x="81263" y="143561"/>
                  </a:lnTo>
                  <a:lnTo>
                    <a:pt x="51913" y="96791"/>
                  </a:lnTo>
                  <a:lnTo>
                    <a:pt x="49629" y="93811"/>
                  </a:lnTo>
                  <a:lnTo>
                    <a:pt x="54586" y="98738"/>
                  </a:lnTo>
                  <a:lnTo>
                    <a:pt x="57045" y="104011"/>
                  </a:lnTo>
                  <a:lnTo>
                    <a:pt x="57700" y="106900"/>
                  </a:lnTo>
                  <a:lnTo>
                    <a:pt x="60255" y="108825"/>
                  </a:lnTo>
                  <a:lnTo>
                    <a:pt x="68736" y="110964"/>
                  </a:lnTo>
                  <a:lnTo>
                    <a:pt x="76740" y="117560"/>
                  </a:lnTo>
                  <a:lnTo>
                    <a:pt x="84883" y="126488"/>
                  </a:lnTo>
                  <a:lnTo>
                    <a:pt x="128722" y="153477"/>
                  </a:lnTo>
                  <a:lnTo>
                    <a:pt x="172653" y="182882"/>
                  </a:lnTo>
                  <a:lnTo>
                    <a:pt x="212789" y="214323"/>
                  </a:lnTo>
                  <a:lnTo>
                    <a:pt x="259218" y="246032"/>
                  </a:lnTo>
                  <a:lnTo>
                    <a:pt x="306686" y="270173"/>
                  </a:lnTo>
                  <a:lnTo>
                    <a:pt x="349234" y="287136"/>
                  </a:lnTo>
                  <a:lnTo>
                    <a:pt x="382614" y="300332"/>
                  </a:lnTo>
                  <a:lnTo>
                    <a:pt x="427112" y="303127"/>
                  </a:lnTo>
                  <a:lnTo>
                    <a:pt x="428238" y="302085"/>
                  </a:lnTo>
                  <a:lnTo>
                    <a:pt x="430191" y="294971"/>
                  </a:lnTo>
                  <a:lnTo>
                    <a:pt x="412147" y="275453"/>
                  </a:lnTo>
                  <a:lnTo>
                    <a:pt x="394832" y="263094"/>
                  </a:lnTo>
                  <a:lnTo>
                    <a:pt x="347285" y="251157"/>
                  </a:lnTo>
                  <a:lnTo>
                    <a:pt x="311878" y="247546"/>
                  </a:lnTo>
                  <a:lnTo>
                    <a:pt x="274576" y="246476"/>
                  </a:lnTo>
                  <a:lnTo>
                    <a:pt x="236712" y="246160"/>
                  </a:lnTo>
                  <a:lnTo>
                    <a:pt x="193625" y="251122"/>
                  </a:lnTo>
                  <a:lnTo>
                    <a:pt x="152402" y="254239"/>
                  </a:lnTo>
                  <a:lnTo>
                    <a:pt x="107093" y="261838"/>
                  </a:lnTo>
                  <a:lnTo>
                    <a:pt x="64119" y="267259"/>
                  </a:lnTo>
                  <a:lnTo>
                    <a:pt x="21361" y="284318"/>
                  </a:lnTo>
                  <a:lnTo>
                    <a:pt x="657" y="296864"/>
                  </a:lnTo>
                  <a:lnTo>
                    <a:pt x="0" y="300026"/>
                  </a:lnTo>
                  <a:lnTo>
                    <a:pt x="1679" y="303193"/>
                  </a:lnTo>
                  <a:lnTo>
                    <a:pt x="4915" y="306363"/>
                  </a:lnTo>
                  <a:lnTo>
                    <a:pt x="6014" y="309533"/>
                  </a:lnTo>
                  <a:lnTo>
                    <a:pt x="5688" y="312706"/>
                  </a:lnTo>
                  <a:lnTo>
                    <a:pt x="2995" y="322228"/>
                  </a:lnTo>
                  <a:lnTo>
                    <a:pt x="2086" y="329870"/>
                  </a:lnTo>
                  <a:lnTo>
                    <a:pt x="3070" y="330497"/>
                  </a:lnTo>
                  <a:lnTo>
                    <a:pt x="10083" y="331586"/>
                  </a:lnTo>
                  <a:lnTo>
                    <a:pt x="42844" y="318479"/>
                  </a:lnTo>
                  <a:lnTo>
                    <a:pt x="47175" y="314437"/>
                  </a:lnTo>
                  <a:lnTo>
                    <a:pt x="49004" y="309625"/>
                  </a:lnTo>
                  <a:lnTo>
                    <a:pt x="49165" y="304300"/>
                  </a:lnTo>
                  <a:lnTo>
                    <a:pt x="57811" y="289918"/>
                  </a:lnTo>
                  <a:lnTo>
                    <a:pt x="99267" y="245534"/>
                  </a:lnTo>
                  <a:lnTo>
                    <a:pt x="145790" y="207829"/>
                  </a:lnTo>
                  <a:lnTo>
                    <a:pt x="190688" y="169807"/>
                  </a:lnTo>
                  <a:lnTo>
                    <a:pt x="230132" y="125176"/>
                  </a:lnTo>
                  <a:lnTo>
                    <a:pt x="268497" y="84689"/>
                  </a:lnTo>
                  <a:lnTo>
                    <a:pt x="312523" y="40186"/>
                  </a:lnTo>
                  <a:lnTo>
                    <a:pt x="324627" y="25228"/>
                  </a:lnTo>
                  <a:lnTo>
                    <a:pt x="331580" y="15602"/>
                  </a:lnTo>
                  <a:lnTo>
                    <a:pt x="340386" y="9125"/>
                  </a:lnTo>
                  <a:lnTo>
                    <a:pt x="344186" y="0"/>
                  </a:lnTo>
                  <a:lnTo>
                    <a:pt x="344378" y="517"/>
                  </a:lnTo>
                  <a:lnTo>
                    <a:pt x="344712" y="6720"/>
                  </a:lnTo>
                  <a:lnTo>
                    <a:pt x="339691" y="12607"/>
                  </a:lnTo>
                  <a:lnTo>
                    <a:pt x="337217" y="20929"/>
                  </a:lnTo>
                  <a:lnTo>
                    <a:pt x="333001" y="37514"/>
                  </a:lnTo>
                  <a:lnTo>
                    <a:pt x="315990" y="80312"/>
                  </a:lnTo>
                  <a:lnTo>
                    <a:pt x="298391" y="121453"/>
                  </a:lnTo>
                  <a:lnTo>
                    <a:pt x="274532" y="167757"/>
                  </a:lnTo>
                  <a:lnTo>
                    <a:pt x="255750" y="205079"/>
                  </a:lnTo>
                  <a:lnTo>
                    <a:pt x="236779" y="241890"/>
                  </a:lnTo>
                  <a:lnTo>
                    <a:pt x="224097" y="263238"/>
                  </a:lnTo>
                  <a:lnTo>
                    <a:pt x="223044" y="274434"/>
                  </a:lnTo>
                  <a:lnTo>
                    <a:pt x="232498" y="310417"/>
                  </a:lnTo>
                  <a:lnTo>
                    <a:pt x="231177" y="354858"/>
                  </a:lnTo>
                  <a:lnTo>
                    <a:pt x="225548" y="389703"/>
                  </a:lnTo>
                  <a:lnTo>
                    <a:pt x="214006" y="429092"/>
                  </a:lnTo>
                  <a:lnTo>
                    <a:pt x="211412" y="455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91"/>
            <p:cNvSpPr/>
            <p:nvPr>
              <p:custDataLst>
                <p:tags r:id="rId73"/>
              </p:custDataLst>
            </p:nvPr>
          </p:nvSpPr>
          <p:spPr>
            <a:xfrm>
              <a:off x="6696078" y="3335077"/>
              <a:ext cx="1019173" cy="36774"/>
            </a:xfrm>
            <a:custGeom>
              <a:avLst/>
              <a:gdLst/>
              <a:ahLst/>
              <a:cxnLst/>
              <a:rect l="0" t="0" r="0" b="0"/>
              <a:pathLst>
                <a:path w="1019173" h="36774">
                  <a:moveTo>
                    <a:pt x="9522" y="8198"/>
                  </a:moveTo>
                  <a:lnTo>
                    <a:pt x="9522" y="8198"/>
                  </a:lnTo>
                  <a:lnTo>
                    <a:pt x="0" y="8198"/>
                  </a:lnTo>
                  <a:lnTo>
                    <a:pt x="9130" y="17331"/>
                  </a:lnTo>
                  <a:lnTo>
                    <a:pt x="14463" y="17607"/>
                  </a:lnTo>
                  <a:lnTo>
                    <a:pt x="15991" y="18704"/>
                  </a:lnTo>
                  <a:lnTo>
                    <a:pt x="17009" y="20493"/>
                  </a:lnTo>
                  <a:lnTo>
                    <a:pt x="17688" y="22745"/>
                  </a:lnTo>
                  <a:lnTo>
                    <a:pt x="19200" y="24246"/>
                  </a:lnTo>
                  <a:lnTo>
                    <a:pt x="27129" y="26852"/>
                  </a:lnTo>
                  <a:lnTo>
                    <a:pt x="33201" y="27131"/>
                  </a:lnTo>
                  <a:lnTo>
                    <a:pt x="34833" y="28228"/>
                  </a:lnTo>
                  <a:lnTo>
                    <a:pt x="35921" y="30018"/>
                  </a:lnTo>
                  <a:lnTo>
                    <a:pt x="36647" y="32270"/>
                  </a:lnTo>
                  <a:lnTo>
                    <a:pt x="38188" y="33771"/>
                  </a:lnTo>
                  <a:lnTo>
                    <a:pt x="46170" y="36377"/>
                  </a:lnTo>
                  <a:lnTo>
                    <a:pt x="92080" y="36772"/>
                  </a:lnTo>
                  <a:lnTo>
                    <a:pt x="135581" y="36773"/>
                  </a:lnTo>
                  <a:lnTo>
                    <a:pt x="181618" y="36773"/>
                  </a:lnTo>
                  <a:lnTo>
                    <a:pt x="221951" y="36773"/>
                  </a:lnTo>
                  <a:lnTo>
                    <a:pt x="269514" y="36773"/>
                  </a:lnTo>
                  <a:lnTo>
                    <a:pt x="314693" y="36773"/>
                  </a:lnTo>
                  <a:lnTo>
                    <a:pt x="355450" y="36773"/>
                  </a:lnTo>
                  <a:lnTo>
                    <a:pt x="391120" y="33951"/>
                  </a:lnTo>
                  <a:lnTo>
                    <a:pt x="437167" y="28131"/>
                  </a:lnTo>
                  <a:lnTo>
                    <a:pt x="477581" y="27364"/>
                  </a:lnTo>
                  <a:lnTo>
                    <a:pt x="524047" y="27264"/>
                  </a:lnTo>
                  <a:lnTo>
                    <a:pt x="571520" y="27250"/>
                  </a:lnTo>
                  <a:lnTo>
                    <a:pt x="612423" y="27249"/>
                  </a:lnTo>
                  <a:lnTo>
                    <a:pt x="655899" y="22192"/>
                  </a:lnTo>
                  <a:lnTo>
                    <a:pt x="701607" y="18606"/>
                  </a:lnTo>
                  <a:lnTo>
                    <a:pt x="742307" y="17897"/>
                  </a:lnTo>
                  <a:lnTo>
                    <a:pt x="771333" y="14953"/>
                  </a:lnTo>
                  <a:lnTo>
                    <a:pt x="809585" y="9532"/>
                  </a:lnTo>
                  <a:lnTo>
                    <a:pt x="847714" y="8462"/>
                  </a:lnTo>
                  <a:lnTo>
                    <a:pt x="888644" y="8250"/>
                  </a:lnTo>
                  <a:lnTo>
                    <a:pt x="932123" y="3152"/>
                  </a:lnTo>
                  <a:lnTo>
                    <a:pt x="956573" y="0"/>
                  </a:lnTo>
                  <a:lnTo>
                    <a:pt x="1002106" y="7393"/>
                  </a:lnTo>
                  <a:lnTo>
                    <a:pt x="1019172" y="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92"/>
            <p:cNvSpPr/>
            <p:nvPr>
              <p:custDataLst>
                <p:tags r:id="rId74"/>
              </p:custDataLst>
            </p:nvPr>
          </p:nvSpPr>
          <p:spPr>
            <a:xfrm>
              <a:off x="7572375" y="3209925"/>
              <a:ext cx="1275740" cy="219076"/>
            </a:xfrm>
            <a:custGeom>
              <a:avLst/>
              <a:gdLst/>
              <a:ahLst/>
              <a:cxnLst/>
              <a:rect l="0" t="0" r="0" b="0"/>
              <a:pathLst>
                <a:path w="1275740" h="219076">
                  <a:moveTo>
                    <a:pt x="0" y="104775"/>
                  </a:moveTo>
                  <a:lnTo>
                    <a:pt x="0" y="104775"/>
                  </a:lnTo>
                  <a:lnTo>
                    <a:pt x="5057" y="104775"/>
                  </a:lnTo>
                  <a:lnTo>
                    <a:pt x="6546" y="105833"/>
                  </a:lnTo>
                  <a:lnTo>
                    <a:pt x="7539" y="107597"/>
                  </a:lnTo>
                  <a:lnTo>
                    <a:pt x="8201" y="109831"/>
                  </a:lnTo>
                  <a:lnTo>
                    <a:pt x="9700" y="111321"/>
                  </a:lnTo>
                  <a:lnTo>
                    <a:pt x="14189" y="112976"/>
                  </a:lnTo>
                  <a:lnTo>
                    <a:pt x="60529" y="114293"/>
                  </a:lnTo>
                  <a:lnTo>
                    <a:pt x="102042" y="114300"/>
                  </a:lnTo>
                  <a:lnTo>
                    <a:pt x="147134" y="114300"/>
                  </a:lnTo>
                  <a:lnTo>
                    <a:pt x="181816" y="117122"/>
                  </a:lnTo>
                  <a:lnTo>
                    <a:pt x="219241" y="122501"/>
                  </a:lnTo>
                  <a:lnTo>
                    <a:pt x="266722" y="116112"/>
                  </a:lnTo>
                  <a:lnTo>
                    <a:pt x="314328" y="114539"/>
                  </a:lnTo>
                  <a:lnTo>
                    <a:pt x="355248" y="114347"/>
                  </a:lnTo>
                  <a:lnTo>
                    <a:pt x="391361" y="114314"/>
                  </a:lnTo>
                  <a:lnTo>
                    <a:pt x="436434" y="114303"/>
                  </a:lnTo>
                  <a:lnTo>
                    <a:pt x="482457" y="114301"/>
                  </a:lnTo>
                  <a:lnTo>
                    <a:pt x="528864" y="114300"/>
                  </a:lnTo>
                  <a:lnTo>
                    <a:pt x="570156" y="114300"/>
                  </a:lnTo>
                  <a:lnTo>
                    <a:pt x="609202" y="114300"/>
                  </a:lnTo>
                  <a:lnTo>
                    <a:pt x="647582" y="117122"/>
                  </a:lnTo>
                  <a:lnTo>
                    <a:pt x="685765" y="121839"/>
                  </a:lnTo>
                  <a:lnTo>
                    <a:pt x="723889" y="123236"/>
                  </a:lnTo>
                  <a:lnTo>
                    <a:pt x="761997" y="123651"/>
                  </a:lnTo>
                  <a:lnTo>
                    <a:pt x="800098" y="126595"/>
                  </a:lnTo>
                  <a:lnTo>
                    <a:pt x="825500" y="129289"/>
                  </a:lnTo>
                  <a:lnTo>
                    <a:pt x="863600" y="126973"/>
                  </a:lnTo>
                  <a:lnTo>
                    <a:pt x="901700" y="129932"/>
                  </a:lnTo>
                  <a:lnTo>
                    <a:pt x="938741" y="126105"/>
                  </a:lnTo>
                  <a:lnTo>
                    <a:pt x="980239" y="124275"/>
                  </a:lnTo>
                  <a:lnTo>
                    <a:pt x="1019010" y="123914"/>
                  </a:lnTo>
                  <a:lnTo>
                    <a:pt x="1057242" y="123842"/>
                  </a:lnTo>
                  <a:lnTo>
                    <a:pt x="1092546" y="126651"/>
                  </a:lnTo>
                  <a:lnTo>
                    <a:pt x="1099839" y="128884"/>
                  </a:lnTo>
                  <a:lnTo>
                    <a:pt x="1113586" y="128543"/>
                  </a:lnTo>
                  <a:lnTo>
                    <a:pt x="1155520" y="123907"/>
                  </a:lnTo>
                  <a:lnTo>
                    <a:pt x="1165172" y="123849"/>
                  </a:lnTo>
                  <a:lnTo>
                    <a:pt x="1167306" y="122782"/>
                  </a:lnTo>
                  <a:lnTo>
                    <a:pt x="1168730" y="121013"/>
                  </a:lnTo>
                  <a:lnTo>
                    <a:pt x="1171408" y="114693"/>
                  </a:lnTo>
                  <a:lnTo>
                    <a:pt x="1149180" y="91920"/>
                  </a:lnTo>
                  <a:lnTo>
                    <a:pt x="1142924" y="88478"/>
                  </a:lnTo>
                  <a:lnTo>
                    <a:pt x="1107514" y="72629"/>
                  </a:lnTo>
                  <a:lnTo>
                    <a:pt x="1097948" y="63677"/>
                  </a:lnTo>
                  <a:lnTo>
                    <a:pt x="1089110" y="53701"/>
                  </a:lnTo>
                  <a:lnTo>
                    <a:pt x="1047569" y="28745"/>
                  </a:lnTo>
                  <a:lnTo>
                    <a:pt x="1012457" y="12362"/>
                  </a:lnTo>
                  <a:lnTo>
                    <a:pt x="1004547" y="9728"/>
                  </a:lnTo>
                  <a:lnTo>
                    <a:pt x="993087" y="3353"/>
                  </a:lnTo>
                  <a:lnTo>
                    <a:pt x="962085" y="3"/>
                  </a:lnTo>
                  <a:lnTo>
                    <a:pt x="1004841" y="0"/>
                  </a:lnTo>
                  <a:lnTo>
                    <a:pt x="1048372" y="0"/>
                  </a:lnTo>
                  <a:lnTo>
                    <a:pt x="1087031" y="0"/>
                  </a:lnTo>
                  <a:lnTo>
                    <a:pt x="1131514" y="2822"/>
                  </a:lnTo>
                  <a:lnTo>
                    <a:pt x="1171187" y="8201"/>
                  </a:lnTo>
                  <a:lnTo>
                    <a:pt x="1216327" y="16890"/>
                  </a:lnTo>
                  <a:lnTo>
                    <a:pt x="1237398" y="21232"/>
                  </a:lnTo>
                  <a:lnTo>
                    <a:pt x="1254225" y="29221"/>
                  </a:lnTo>
                  <a:lnTo>
                    <a:pt x="1262283" y="34154"/>
                  </a:lnTo>
                  <a:lnTo>
                    <a:pt x="1269393" y="36346"/>
                  </a:lnTo>
                  <a:lnTo>
                    <a:pt x="1271712" y="37989"/>
                  </a:lnTo>
                  <a:lnTo>
                    <a:pt x="1273258" y="40143"/>
                  </a:lnTo>
                  <a:lnTo>
                    <a:pt x="1275739" y="46147"/>
                  </a:lnTo>
                  <a:lnTo>
                    <a:pt x="1271113" y="52244"/>
                  </a:lnTo>
                  <a:lnTo>
                    <a:pt x="1259009" y="63785"/>
                  </a:lnTo>
                  <a:lnTo>
                    <a:pt x="1217538" y="90179"/>
                  </a:lnTo>
                  <a:lnTo>
                    <a:pt x="1177950" y="114553"/>
                  </a:lnTo>
                  <a:lnTo>
                    <a:pt x="1134735" y="134693"/>
                  </a:lnTo>
                  <a:lnTo>
                    <a:pt x="1095624" y="155409"/>
                  </a:lnTo>
                  <a:lnTo>
                    <a:pt x="1060146" y="173612"/>
                  </a:lnTo>
                  <a:lnTo>
                    <a:pt x="1036254" y="188318"/>
                  </a:lnTo>
                  <a:lnTo>
                    <a:pt x="1009848" y="202769"/>
                  </a:lnTo>
                  <a:lnTo>
                    <a:pt x="1016132" y="206088"/>
                  </a:lnTo>
                  <a:lnTo>
                    <a:pt x="1060960" y="214756"/>
                  </a:lnTo>
                  <a:lnTo>
                    <a:pt x="10858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3"/>
            <p:cNvSpPr/>
            <p:nvPr>
              <p:custDataLst>
                <p:tags r:id="rId75"/>
              </p:custDataLst>
            </p:nvPr>
          </p:nvSpPr>
          <p:spPr>
            <a:xfrm>
              <a:off x="7277100" y="2857500"/>
              <a:ext cx="38101" cy="428626"/>
            </a:xfrm>
            <a:custGeom>
              <a:avLst/>
              <a:gdLst/>
              <a:ahLst/>
              <a:cxnLst/>
              <a:rect l="0" t="0" r="0" b="0"/>
              <a:pathLst>
                <a:path w="38101" h="428626">
                  <a:moveTo>
                    <a:pt x="0" y="0"/>
                  </a:moveTo>
                  <a:lnTo>
                    <a:pt x="0" y="0"/>
                  </a:lnTo>
                  <a:lnTo>
                    <a:pt x="0" y="41777"/>
                  </a:lnTo>
                  <a:lnTo>
                    <a:pt x="0" y="87078"/>
                  </a:lnTo>
                  <a:lnTo>
                    <a:pt x="2822" y="127048"/>
                  </a:lnTo>
                  <a:lnTo>
                    <a:pt x="10361" y="169583"/>
                  </a:lnTo>
                  <a:lnTo>
                    <a:pt x="19298" y="211819"/>
                  </a:lnTo>
                  <a:lnTo>
                    <a:pt x="25826" y="255025"/>
                  </a:lnTo>
                  <a:lnTo>
                    <a:pt x="30583" y="294638"/>
                  </a:lnTo>
                  <a:lnTo>
                    <a:pt x="36615" y="340893"/>
                  </a:lnTo>
                  <a:lnTo>
                    <a:pt x="37970" y="386616"/>
                  </a:lnTo>
                  <a:lnTo>
                    <a:pt x="3810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4"/>
            <p:cNvSpPr/>
            <p:nvPr>
              <p:custDataLst>
                <p:tags r:id="rId76"/>
              </p:custDataLst>
            </p:nvPr>
          </p:nvSpPr>
          <p:spPr>
            <a:xfrm>
              <a:off x="7486650" y="3012113"/>
              <a:ext cx="400051" cy="262510"/>
            </a:xfrm>
            <a:custGeom>
              <a:avLst/>
              <a:gdLst/>
              <a:ahLst/>
              <a:cxnLst/>
              <a:rect l="0" t="0" r="0" b="0"/>
              <a:pathLst>
                <a:path w="400051" h="262510">
                  <a:moveTo>
                    <a:pt x="0" y="83512"/>
                  </a:moveTo>
                  <a:lnTo>
                    <a:pt x="0" y="83512"/>
                  </a:lnTo>
                  <a:lnTo>
                    <a:pt x="0" y="88568"/>
                  </a:lnTo>
                  <a:lnTo>
                    <a:pt x="19298" y="131458"/>
                  </a:lnTo>
                  <a:lnTo>
                    <a:pt x="31800" y="161657"/>
                  </a:lnTo>
                  <a:lnTo>
                    <a:pt x="37271" y="207593"/>
                  </a:lnTo>
                  <a:lnTo>
                    <a:pt x="38078" y="254473"/>
                  </a:lnTo>
                  <a:lnTo>
                    <a:pt x="38096" y="262509"/>
                  </a:lnTo>
                  <a:lnTo>
                    <a:pt x="38100" y="256112"/>
                  </a:lnTo>
                  <a:lnTo>
                    <a:pt x="27739" y="237213"/>
                  </a:lnTo>
                  <a:lnTo>
                    <a:pt x="21853" y="228024"/>
                  </a:lnTo>
                  <a:lnTo>
                    <a:pt x="12274" y="199076"/>
                  </a:lnTo>
                  <a:lnTo>
                    <a:pt x="9766" y="157001"/>
                  </a:lnTo>
                  <a:lnTo>
                    <a:pt x="10615" y="119334"/>
                  </a:lnTo>
                  <a:lnTo>
                    <a:pt x="14596" y="106136"/>
                  </a:lnTo>
                  <a:lnTo>
                    <a:pt x="22715" y="96036"/>
                  </a:lnTo>
                  <a:lnTo>
                    <a:pt x="40117" y="80930"/>
                  </a:lnTo>
                  <a:lnTo>
                    <a:pt x="52755" y="77072"/>
                  </a:lnTo>
                  <a:lnTo>
                    <a:pt x="81682" y="74597"/>
                  </a:lnTo>
                  <a:lnTo>
                    <a:pt x="101343" y="79224"/>
                  </a:lnTo>
                  <a:lnTo>
                    <a:pt x="126949" y="91327"/>
                  </a:lnTo>
                  <a:lnTo>
                    <a:pt x="168625" y="123870"/>
                  </a:lnTo>
                  <a:lnTo>
                    <a:pt x="195682" y="164896"/>
                  </a:lnTo>
                  <a:lnTo>
                    <a:pt x="201989" y="178531"/>
                  </a:lnTo>
                  <a:lnTo>
                    <a:pt x="209511" y="188237"/>
                  </a:lnTo>
                  <a:lnTo>
                    <a:pt x="209549" y="144413"/>
                  </a:lnTo>
                  <a:lnTo>
                    <a:pt x="212372" y="103617"/>
                  </a:lnTo>
                  <a:lnTo>
                    <a:pt x="222807" y="64671"/>
                  </a:lnTo>
                  <a:lnTo>
                    <a:pt x="229573" y="28520"/>
                  </a:lnTo>
                  <a:lnTo>
                    <a:pt x="249908" y="5257"/>
                  </a:lnTo>
                  <a:lnTo>
                    <a:pt x="259590" y="1107"/>
                  </a:lnTo>
                  <a:lnTo>
                    <a:pt x="265135" y="0"/>
                  </a:lnTo>
                  <a:lnTo>
                    <a:pt x="276940" y="1593"/>
                  </a:lnTo>
                  <a:lnTo>
                    <a:pt x="289244" y="6887"/>
                  </a:lnTo>
                  <a:lnTo>
                    <a:pt x="307011" y="21768"/>
                  </a:lnTo>
                  <a:lnTo>
                    <a:pt x="340671" y="67387"/>
                  </a:lnTo>
                  <a:lnTo>
                    <a:pt x="361754" y="114330"/>
                  </a:lnTo>
                  <a:lnTo>
                    <a:pt x="380983" y="159073"/>
                  </a:lnTo>
                  <a:lnTo>
                    <a:pt x="386284" y="172128"/>
                  </a:lnTo>
                  <a:lnTo>
                    <a:pt x="398560" y="218144"/>
                  </a:lnTo>
                  <a:lnTo>
                    <a:pt x="400050" y="226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5"/>
            <p:cNvSpPr/>
            <p:nvPr>
              <p:custDataLst>
                <p:tags r:id="rId77"/>
              </p:custDataLst>
            </p:nvPr>
          </p:nvSpPr>
          <p:spPr>
            <a:xfrm>
              <a:off x="7924800" y="3114675"/>
              <a:ext cx="57151" cy="152401"/>
            </a:xfrm>
            <a:custGeom>
              <a:avLst/>
              <a:gdLst/>
              <a:ahLst/>
              <a:cxnLst/>
              <a:rect l="0" t="0" r="0" b="0"/>
              <a:pathLst>
                <a:path w="57151" h="1524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8201" y="13257"/>
                  </a:lnTo>
                  <a:lnTo>
                    <a:pt x="22355" y="34173"/>
                  </a:lnTo>
                  <a:lnTo>
                    <a:pt x="32991" y="67781"/>
                  </a:lnTo>
                  <a:lnTo>
                    <a:pt x="41121" y="86216"/>
                  </a:lnTo>
                  <a:lnTo>
                    <a:pt x="51825" y="133415"/>
                  </a:lnTo>
                  <a:lnTo>
                    <a:pt x="571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6"/>
            <p:cNvSpPr/>
            <p:nvPr>
              <p:custDataLst>
                <p:tags r:id="rId78"/>
              </p:custDataLst>
            </p:nvPr>
          </p:nvSpPr>
          <p:spPr>
            <a:xfrm>
              <a:off x="7915275" y="30289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7"/>
            <p:cNvSpPr/>
            <p:nvPr>
              <p:custDataLst>
                <p:tags r:id="rId79"/>
              </p:custDataLst>
            </p:nvPr>
          </p:nvSpPr>
          <p:spPr>
            <a:xfrm>
              <a:off x="8096250" y="3295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98"/>
          <p:cNvSpPr/>
          <p:nvPr>
            <p:custDataLst>
              <p:tags r:id="rId2"/>
            </p:custDataLst>
          </p:nvPr>
        </p:nvSpPr>
        <p:spPr>
          <a:xfrm>
            <a:off x="6584366" y="4248150"/>
            <a:ext cx="568910" cy="76074"/>
          </a:xfrm>
          <a:custGeom>
            <a:avLst/>
            <a:gdLst/>
            <a:ahLst/>
            <a:cxnLst/>
            <a:rect l="0" t="0" r="0" b="0"/>
            <a:pathLst>
              <a:path w="568910" h="76074">
                <a:moveTo>
                  <a:pt x="568909" y="9525"/>
                </a:moveTo>
                <a:lnTo>
                  <a:pt x="568909" y="9525"/>
                </a:lnTo>
                <a:lnTo>
                  <a:pt x="563853" y="9525"/>
                </a:lnTo>
                <a:lnTo>
                  <a:pt x="562363" y="10583"/>
                </a:lnTo>
                <a:lnTo>
                  <a:pt x="561370" y="12347"/>
                </a:lnTo>
                <a:lnTo>
                  <a:pt x="560708" y="14581"/>
                </a:lnTo>
                <a:lnTo>
                  <a:pt x="558150" y="16071"/>
                </a:lnTo>
                <a:lnTo>
                  <a:pt x="510701" y="25335"/>
                </a:lnTo>
                <a:lnTo>
                  <a:pt x="467231" y="27615"/>
                </a:lnTo>
                <a:lnTo>
                  <a:pt x="432702" y="28148"/>
                </a:lnTo>
                <a:lnTo>
                  <a:pt x="390545" y="31207"/>
                </a:lnTo>
                <a:lnTo>
                  <a:pt x="345702" y="35037"/>
                </a:lnTo>
                <a:lnTo>
                  <a:pt x="304606" y="36738"/>
                </a:lnTo>
                <a:lnTo>
                  <a:pt x="262353" y="40317"/>
                </a:lnTo>
                <a:lnTo>
                  <a:pt x="219937" y="45435"/>
                </a:lnTo>
                <a:lnTo>
                  <a:pt x="179918" y="51238"/>
                </a:lnTo>
                <a:lnTo>
                  <a:pt x="143788" y="54522"/>
                </a:lnTo>
                <a:lnTo>
                  <a:pt x="110092" y="57040"/>
                </a:lnTo>
                <a:lnTo>
                  <a:pt x="64546" y="63350"/>
                </a:lnTo>
                <a:lnTo>
                  <a:pt x="28584" y="68841"/>
                </a:lnTo>
                <a:lnTo>
                  <a:pt x="0" y="75769"/>
                </a:lnTo>
                <a:lnTo>
                  <a:pt x="195" y="75913"/>
                </a:lnTo>
                <a:lnTo>
                  <a:pt x="3233" y="76073"/>
                </a:lnTo>
                <a:lnTo>
                  <a:pt x="8112" y="73321"/>
                </a:lnTo>
                <a:lnTo>
                  <a:pt x="10894" y="71106"/>
                </a:lnTo>
                <a:lnTo>
                  <a:pt x="49632" y="64436"/>
                </a:lnTo>
                <a:lnTo>
                  <a:pt x="96742" y="53533"/>
                </a:lnTo>
                <a:lnTo>
                  <a:pt x="139259" y="49375"/>
                </a:lnTo>
                <a:lnTo>
                  <a:pt x="172637" y="45581"/>
                </a:lnTo>
                <a:lnTo>
                  <a:pt x="208638" y="41425"/>
                </a:lnTo>
                <a:lnTo>
                  <a:pt x="245805" y="39577"/>
                </a:lnTo>
                <a:lnTo>
                  <a:pt x="286313" y="38757"/>
                </a:lnTo>
                <a:lnTo>
                  <a:pt x="326894" y="37333"/>
                </a:lnTo>
                <a:lnTo>
                  <a:pt x="362570" y="33173"/>
                </a:lnTo>
                <a:lnTo>
                  <a:pt x="407348" y="29937"/>
                </a:lnTo>
                <a:lnTo>
                  <a:pt x="451741" y="22298"/>
                </a:lnTo>
                <a:lnTo>
                  <a:pt x="490034" y="19177"/>
                </a:lnTo>
                <a:lnTo>
                  <a:pt x="489867" y="18076"/>
                </a:lnTo>
                <a:lnTo>
                  <a:pt x="486860" y="14031"/>
                </a:lnTo>
                <a:lnTo>
                  <a:pt x="451376" y="9357"/>
                </a:lnTo>
                <a:lnTo>
                  <a:pt x="420364" y="4864"/>
                </a:lnTo>
                <a:lnTo>
                  <a:pt x="382592" y="2161"/>
                </a:lnTo>
                <a:lnTo>
                  <a:pt x="342168" y="961"/>
                </a:lnTo>
                <a:lnTo>
                  <a:pt x="303035" y="427"/>
                </a:lnTo>
                <a:lnTo>
                  <a:pt x="267298" y="190"/>
                </a:lnTo>
                <a:lnTo>
                  <a:pt x="21648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Shape-99"/>
          <p:cNvSpPr/>
          <p:nvPr>
            <p:custDataLst>
              <p:tags r:id="rId3"/>
            </p:custDataLst>
          </p:nvPr>
        </p:nvSpPr>
        <p:spPr>
          <a:xfrm>
            <a:off x="3488819" y="2552700"/>
            <a:ext cx="567486" cy="200026"/>
          </a:xfrm>
          <a:custGeom>
            <a:avLst/>
            <a:gdLst/>
            <a:ahLst/>
            <a:cxnLst/>
            <a:rect l="0" t="0" r="0" b="0"/>
            <a:pathLst>
              <a:path w="567486" h="200026">
                <a:moveTo>
                  <a:pt x="502156" y="0"/>
                </a:moveTo>
                <a:lnTo>
                  <a:pt x="502156" y="0"/>
                </a:lnTo>
                <a:lnTo>
                  <a:pt x="497100" y="5057"/>
                </a:lnTo>
                <a:lnTo>
                  <a:pt x="491795" y="7539"/>
                </a:lnTo>
                <a:lnTo>
                  <a:pt x="452043" y="22666"/>
                </a:lnTo>
                <a:lnTo>
                  <a:pt x="407277" y="36070"/>
                </a:lnTo>
                <a:lnTo>
                  <a:pt x="363859" y="52080"/>
                </a:lnTo>
                <a:lnTo>
                  <a:pt x="316423" y="69171"/>
                </a:lnTo>
                <a:lnTo>
                  <a:pt x="280966" y="77662"/>
                </a:lnTo>
                <a:lnTo>
                  <a:pt x="244041" y="87786"/>
                </a:lnTo>
                <a:lnTo>
                  <a:pt x="207522" y="99341"/>
                </a:lnTo>
                <a:lnTo>
                  <a:pt x="173652" y="111532"/>
                </a:lnTo>
                <a:lnTo>
                  <a:pt x="140960" y="121184"/>
                </a:lnTo>
                <a:lnTo>
                  <a:pt x="95627" y="132567"/>
                </a:lnTo>
                <a:lnTo>
                  <a:pt x="58206" y="142643"/>
                </a:lnTo>
                <a:lnTo>
                  <a:pt x="10841" y="151543"/>
                </a:lnTo>
                <a:lnTo>
                  <a:pt x="0" y="152231"/>
                </a:lnTo>
                <a:lnTo>
                  <a:pt x="8235" y="152350"/>
                </a:lnTo>
                <a:lnTo>
                  <a:pt x="47237" y="139138"/>
                </a:lnTo>
                <a:lnTo>
                  <a:pt x="92169" y="133435"/>
                </a:lnTo>
                <a:lnTo>
                  <a:pt x="136674" y="126085"/>
                </a:lnTo>
                <a:lnTo>
                  <a:pt x="171444" y="120243"/>
                </a:lnTo>
                <a:lnTo>
                  <a:pt x="208065" y="116941"/>
                </a:lnTo>
                <a:lnTo>
                  <a:pt x="245507" y="114416"/>
                </a:lnTo>
                <a:lnTo>
                  <a:pt x="283315" y="109765"/>
                </a:lnTo>
                <a:lnTo>
                  <a:pt x="324107" y="106993"/>
                </a:lnTo>
                <a:lnTo>
                  <a:pt x="364815" y="105761"/>
                </a:lnTo>
                <a:lnTo>
                  <a:pt x="400546" y="105213"/>
                </a:lnTo>
                <a:lnTo>
                  <a:pt x="434066" y="107792"/>
                </a:lnTo>
                <a:lnTo>
                  <a:pt x="479864" y="112372"/>
                </a:lnTo>
                <a:lnTo>
                  <a:pt x="517423" y="116551"/>
                </a:lnTo>
                <a:lnTo>
                  <a:pt x="564289" y="123399"/>
                </a:lnTo>
                <a:lnTo>
                  <a:pt x="565803" y="124599"/>
                </a:lnTo>
                <a:lnTo>
                  <a:pt x="567485" y="128755"/>
                </a:lnTo>
                <a:lnTo>
                  <a:pt x="565817" y="130287"/>
                </a:lnTo>
                <a:lnTo>
                  <a:pt x="526538" y="139627"/>
                </a:lnTo>
                <a:lnTo>
                  <a:pt x="485274" y="142971"/>
                </a:lnTo>
                <a:lnTo>
                  <a:pt x="451261" y="147504"/>
                </a:lnTo>
                <a:lnTo>
                  <a:pt x="409333" y="155868"/>
                </a:lnTo>
                <a:lnTo>
                  <a:pt x="363535" y="166642"/>
                </a:lnTo>
                <a:lnTo>
                  <a:pt x="318485" y="178485"/>
                </a:lnTo>
                <a:lnTo>
                  <a:pt x="282236" y="187982"/>
                </a:lnTo>
                <a:lnTo>
                  <a:pt x="235456" y="2000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112"/>
          <p:cNvGrpSpPr/>
          <p:nvPr/>
        </p:nvGrpSpPr>
        <p:grpSpPr>
          <a:xfrm>
            <a:off x="8705850" y="2962278"/>
            <a:ext cx="1381126" cy="609598"/>
            <a:chOff x="8705850" y="2962278"/>
            <a:chExt cx="1381126" cy="609598"/>
          </a:xfrm>
        </p:grpSpPr>
        <p:sp>
          <p:nvSpPr>
            <p:cNvPr id="58" name="SMARTInkShape-100"/>
            <p:cNvSpPr/>
            <p:nvPr>
              <p:custDataLst>
                <p:tags r:id="rId68"/>
              </p:custDataLst>
            </p:nvPr>
          </p:nvSpPr>
          <p:spPr>
            <a:xfrm>
              <a:off x="8705850" y="3181757"/>
              <a:ext cx="1381126" cy="390119"/>
            </a:xfrm>
            <a:custGeom>
              <a:avLst/>
              <a:gdLst/>
              <a:ahLst/>
              <a:cxnLst/>
              <a:rect l="0" t="0" r="0" b="0"/>
              <a:pathLst>
                <a:path w="1381126" h="390119">
                  <a:moveTo>
                    <a:pt x="0" y="113893"/>
                  </a:moveTo>
                  <a:lnTo>
                    <a:pt x="0" y="113893"/>
                  </a:lnTo>
                  <a:lnTo>
                    <a:pt x="5057" y="113893"/>
                  </a:lnTo>
                  <a:lnTo>
                    <a:pt x="6546" y="114951"/>
                  </a:lnTo>
                  <a:lnTo>
                    <a:pt x="7540" y="116715"/>
                  </a:lnTo>
                  <a:lnTo>
                    <a:pt x="9409" y="123026"/>
                  </a:lnTo>
                  <a:lnTo>
                    <a:pt x="18655" y="132541"/>
                  </a:lnTo>
                  <a:lnTo>
                    <a:pt x="41430" y="132932"/>
                  </a:lnTo>
                  <a:lnTo>
                    <a:pt x="85979" y="124006"/>
                  </a:lnTo>
                  <a:lnTo>
                    <a:pt x="107673" y="120770"/>
                  </a:lnTo>
                  <a:lnTo>
                    <a:pt x="146236" y="114798"/>
                  </a:lnTo>
                  <a:lnTo>
                    <a:pt x="190943" y="114012"/>
                  </a:lnTo>
                  <a:lnTo>
                    <a:pt x="235234" y="113917"/>
                  </a:lnTo>
                  <a:lnTo>
                    <a:pt x="275654" y="113898"/>
                  </a:lnTo>
                  <a:lnTo>
                    <a:pt x="319269" y="113894"/>
                  </a:lnTo>
                  <a:lnTo>
                    <a:pt x="356124" y="113893"/>
                  </a:lnTo>
                  <a:lnTo>
                    <a:pt x="399958" y="113893"/>
                  </a:lnTo>
                  <a:lnTo>
                    <a:pt x="435888" y="113893"/>
                  </a:lnTo>
                  <a:lnTo>
                    <a:pt x="473346" y="114951"/>
                  </a:lnTo>
                  <a:lnTo>
                    <a:pt x="510198" y="120439"/>
                  </a:lnTo>
                  <a:lnTo>
                    <a:pt x="554452" y="122829"/>
                  </a:lnTo>
                  <a:lnTo>
                    <a:pt x="591144" y="123244"/>
                  </a:lnTo>
                  <a:lnTo>
                    <a:pt x="636411" y="123384"/>
                  </a:lnTo>
                  <a:lnTo>
                    <a:pt x="675926" y="129957"/>
                  </a:lnTo>
                  <a:lnTo>
                    <a:pt x="714306" y="132354"/>
                  </a:lnTo>
                  <a:lnTo>
                    <a:pt x="760933" y="132865"/>
                  </a:lnTo>
                  <a:lnTo>
                    <a:pt x="801423" y="132933"/>
                  </a:lnTo>
                  <a:lnTo>
                    <a:pt x="840360" y="132941"/>
                  </a:lnTo>
                  <a:lnTo>
                    <a:pt x="885179" y="132943"/>
                  </a:lnTo>
                  <a:lnTo>
                    <a:pt x="926691" y="132943"/>
                  </a:lnTo>
                  <a:lnTo>
                    <a:pt x="970957" y="132943"/>
                  </a:lnTo>
                  <a:lnTo>
                    <a:pt x="1002164" y="131885"/>
                  </a:lnTo>
                  <a:lnTo>
                    <a:pt x="1021145" y="125404"/>
                  </a:lnTo>
                  <a:lnTo>
                    <a:pt x="1065375" y="123452"/>
                  </a:lnTo>
                  <a:lnTo>
                    <a:pt x="1108039" y="123418"/>
                  </a:lnTo>
                  <a:lnTo>
                    <a:pt x="1110168" y="124477"/>
                  </a:lnTo>
                  <a:lnTo>
                    <a:pt x="1111586" y="126240"/>
                  </a:lnTo>
                  <a:lnTo>
                    <a:pt x="1112534" y="128475"/>
                  </a:lnTo>
                  <a:lnTo>
                    <a:pt x="1115281" y="129964"/>
                  </a:lnTo>
                  <a:lnTo>
                    <a:pt x="1135047" y="132769"/>
                  </a:lnTo>
                  <a:lnTo>
                    <a:pt x="1150736" y="132933"/>
                  </a:lnTo>
                  <a:lnTo>
                    <a:pt x="1161611" y="142075"/>
                  </a:lnTo>
                  <a:lnTo>
                    <a:pt x="1179777" y="142468"/>
                  </a:lnTo>
                  <a:lnTo>
                    <a:pt x="1171575" y="142468"/>
                  </a:lnTo>
                  <a:lnTo>
                    <a:pt x="1171575" y="137412"/>
                  </a:lnTo>
                  <a:lnTo>
                    <a:pt x="1170517" y="135922"/>
                  </a:lnTo>
                  <a:lnTo>
                    <a:pt x="1168753" y="134929"/>
                  </a:lnTo>
                  <a:lnTo>
                    <a:pt x="1166518" y="134267"/>
                  </a:lnTo>
                  <a:lnTo>
                    <a:pt x="1165029" y="132767"/>
                  </a:lnTo>
                  <a:lnTo>
                    <a:pt x="1159816" y="122756"/>
                  </a:lnTo>
                  <a:lnTo>
                    <a:pt x="1155765" y="116774"/>
                  </a:lnTo>
                  <a:lnTo>
                    <a:pt x="1145206" y="91446"/>
                  </a:lnTo>
                  <a:lnTo>
                    <a:pt x="1108294" y="47858"/>
                  </a:lnTo>
                  <a:lnTo>
                    <a:pt x="1105350" y="41152"/>
                  </a:lnTo>
                  <a:lnTo>
                    <a:pt x="1088513" y="18660"/>
                  </a:lnTo>
                  <a:lnTo>
                    <a:pt x="1087625" y="15479"/>
                  </a:lnTo>
                  <a:lnTo>
                    <a:pt x="1085976" y="13359"/>
                  </a:lnTo>
                  <a:lnTo>
                    <a:pt x="1077806" y="9676"/>
                  </a:lnTo>
                  <a:lnTo>
                    <a:pt x="1076982" y="6544"/>
                  </a:lnTo>
                  <a:lnTo>
                    <a:pt x="1076364" y="0"/>
                  </a:lnTo>
                  <a:lnTo>
                    <a:pt x="1076327" y="13793"/>
                  </a:lnTo>
                  <a:lnTo>
                    <a:pt x="1079148" y="19310"/>
                  </a:lnTo>
                  <a:lnTo>
                    <a:pt x="1104973" y="66533"/>
                  </a:lnTo>
                  <a:lnTo>
                    <a:pt x="1128389" y="105657"/>
                  </a:lnTo>
                  <a:lnTo>
                    <a:pt x="1152774" y="145545"/>
                  </a:lnTo>
                  <a:lnTo>
                    <a:pt x="1171648" y="181480"/>
                  </a:lnTo>
                  <a:lnTo>
                    <a:pt x="1177973" y="193876"/>
                  </a:lnTo>
                  <a:lnTo>
                    <a:pt x="1207580" y="216116"/>
                  </a:lnTo>
                  <a:lnTo>
                    <a:pt x="1242610" y="237642"/>
                  </a:lnTo>
                  <a:lnTo>
                    <a:pt x="1282347" y="283133"/>
                  </a:lnTo>
                  <a:lnTo>
                    <a:pt x="1317160" y="325072"/>
                  </a:lnTo>
                  <a:lnTo>
                    <a:pt x="1361819" y="370794"/>
                  </a:lnTo>
                  <a:lnTo>
                    <a:pt x="1367253" y="377296"/>
                  </a:lnTo>
                  <a:lnTo>
                    <a:pt x="1369668" y="383714"/>
                  </a:lnTo>
                  <a:lnTo>
                    <a:pt x="1371371" y="385848"/>
                  </a:lnTo>
                  <a:lnTo>
                    <a:pt x="1381125" y="390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01"/>
            <p:cNvSpPr/>
            <p:nvPr>
              <p:custDataLst>
                <p:tags r:id="rId69"/>
              </p:custDataLst>
            </p:nvPr>
          </p:nvSpPr>
          <p:spPr>
            <a:xfrm>
              <a:off x="9763125" y="3171825"/>
              <a:ext cx="266701" cy="395597"/>
            </a:xfrm>
            <a:custGeom>
              <a:avLst/>
              <a:gdLst/>
              <a:ahLst/>
              <a:cxnLst/>
              <a:rect l="0" t="0" r="0" b="0"/>
              <a:pathLst>
                <a:path w="266701" h="395597">
                  <a:moveTo>
                    <a:pt x="266700" y="0"/>
                  </a:moveTo>
                  <a:lnTo>
                    <a:pt x="266700" y="0"/>
                  </a:lnTo>
                  <a:lnTo>
                    <a:pt x="261643" y="0"/>
                  </a:lnTo>
                  <a:lnTo>
                    <a:pt x="260154" y="1058"/>
                  </a:lnTo>
                  <a:lnTo>
                    <a:pt x="259161" y="2822"/>
                  </a:lnTo>
                  <a:lnTo>
                    <a:pt x="244166" y="40020"/>
                  </a:lnTo>
                  <a:lnTo>
                    <a:pt x="211449" y="81636"/>
                  </a:lnTo>
                  <a:lnTo>
                    <a:pt x="181538" y="123201"/>
                  </a:lnTo>
                  <a:lnTo>
                    <a:pt x="147510" y="169031"/>
                  </a:lnTo>
                  <a:lnTo>
                    <a:pt x="110618" y="216124"/>
                  </a:lnTo>
                  <a:lnTo>
                    <a:pt x="105494" y="230866"/>
                  </a:lnTo>
                  <a:lnTo>
                    <a:pt x="105256" y="244927"/>
                  </a:lnTo>
                  <a:lnTo>
                    <a:pt x="108270" y="258535"/>
                  </a:lnTo>
                  <a:lnTo>
                    <a:pt x="103153" y="284943"/>
                  </a:lnTo>
                  <a:lnTo>
                    <a:pt x="82421" y="320789"/>
                  </a:lnTo>
                  <a:lnTo>
                    <a:pt x="41469" y="367548"/>
                  </a:lnTo>
                  <a:lnTo>
                    <a:pt x="22668" y="385775"/>
                  </a:lnTo>
                  <a:lnTo>
                    <a:pt x="16072" y="388414"/>
                  </a:lnTo>
                  <a:lnTo>
                    <a:pt x="13890" y="390175"/>
                  </a:lnTo>
                  <a:lnTo>
                    <a:pt x="10818" y="395596"/>
                  </a:lnTo>
                  <a:lnTo>
                    <a:pt x="10387" y="394963"/>
                  </a:lnTo>
                  <a:lnTo>
                    <a:pt x="10099" y="393484"/>
                  </a:lnTo>
                  <a:lnTo>
                    <a:pt x="8849" y="392498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02"/>
            <p:cNvSpPr/>
            <p:nvPr>
              <p:custDataLst>
                <p:tags r:id="rId70"/>
              </p:custDataLst>
            </p:nvPr>
          </p:nvSpPr>
          <p:spPr>
            <a:xfrm>
              <a:off x="9105900" y="31813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3"/>
            <p:cNvSpPr/>
            <p:nvPr>
              <p:custDataLst>
                <p:tags r:id="rId71"/>
              </p:custDataLst>
            </p:nvPr>
          </p:nvSpPr>
          <p:spPr>
            <a:xfrm>
              <a:off x="9144003" y="2962278"/>
              <a:ext cx="323236" cy="342898"/>
            </a:xfrm>
            <a:custGeom>
              <a:avLst/>
              <a:gdLst/>
              <a:ahLst/>
              <a:cxnLst/>
              <a:rect l="0" t="0" r="0" b="0"/>
              <a:pathLst>
                <a:path w="323236" h="342898">
                  <a:moveTo>
                    <a:pt x="9522" y="38097"/>
                  </a:moveTo>
                  <a:lnTo>
                    <a:pt x="9522" y="38097"/>
                  </a:lnTo>
                  <a:lnTo>
                    <a:pt x="19244" y="37039"/>
                  </a:lnTo>
                  <a:lnTo>
                    <a:pt x="60979" y="29455"/>
                  </a:lnTo>
                  <a:lnTo>
                    <a:pt x="98827" y="25924"/>
                  </a:lnTo>
                  <a:lnTo>
                    <a:pt x="134407" y="21085"/>
                  </a:lnTo>
                  <a:lnTo>
                    <a:pt x="179300" y="19449"/>
                  </a:lnTo>
                  <a:lnTo>
                    <a:pt x="225288" y="12581"/>
                  </a:lnTo>
                  <a:lnTo>
                    <a:pt x="270730" y="4868"/>
                  </a:lnTo>
                  <a:lnTo>
                    <a:pt x="316878" y="124"/>
                  </a:lnTo>
                  <a:lnTo>
                    <a:pt x="323235" y="8"/>
                  </a:lnTo>
                  <a:lnTo>
                    <a:pt x="318609" y="0"/>
                  </a:lnTo>
                  <a:lnTo>
                    <a:pt x="271322" y="15186"/>
                  </a:lnTo>
                  <a:lnTo>
                    <a:pt x="227003" y="21106"/>
                  </a:lnTo>
                  <a:lnTo>
                    <a:pt x="182538" y="32154"/>
                  </a:lnTo>
                  <a:lnTo>
                    <a:pt x="136636" y="43469"/>
                  </a:lnTo>
                  <a:lnTo>
                    <a:pt x="93074" y="46802"/>
                  </a:lnTo>
                  <a:lnTo>
                    <a:pt x="62148" y="50201"/>
                  </a:lnTo>
                  <a:lnTo>
                    <a:pt x="26056" y="56232"/>
                  </a:lnTo>
                  <a:lnTo>
                    <a:pt x="3846" y="57026"/>
                  </a:lnTo>
                  <a:lnTo>
                    <a:pt x="2564" y="58125"/>
                  </a:lnTo>
                  <a:lnTo>
                    <a:pt x="97" y="66276"/>
                  </a:lnTo>
                  <a:lnTo>
                    <a:pt x="0" y="89052"/>
                  </a:lnTo>
                  <a:lnTo>
                    <a:pt x="2821" y="95316"/>
                  </a:lnTo>
                  <a:lnTo>
                    <a:pt x="15185" y="117677"/>
                  </a:lnTo>
                  <a:lnTo>
                    <a:pt x="17903" y="130350"/>
                  </a:lnTo>
                  <a:lnTo>
                    <a:pt x="19766" y="145982"/>
                  </a:lnTo>
                  <a:lnTo>
                    <a:pt x="28718" y="166929"/>
                  </a:lnTo>
                  <a:lnTo>
                    <a:pt x="30786" y="168435"/>
                  </a:lnTo>
                  <a:lnTo>
                    <a:pt x="33223" y="169439"/>
                  </a:lnTo>
                  <a:lnTo>
                    <a:pt x="34848" y="171167"/>
                  </a:lnTo>
                  <a:lnTo>
                    <a:pt x="37669" y="179472"/>
                  </a:lnTo>
                  <a:lnTo>
                    <a:pt x="38086" y="190066"/>
                  </a:lnTo>
                  <a:lnTo>
                    <a:pt x="38097" y="176297"/>
                  </a:lnTo>
                  <a:lnTo>
                    <a:pt x="40919" y="170780"/>
                  </a:lnTo>
                  <a:lnTo>
                    <a:pt x="51354" y="158616"/>
                  </a:lnTo>
                  <a:lnTo>
                    <a:pt x="95517" y="133342"/>
                  </a:lnTo>
                  <a:lnTo>
                    <a:pt x="120700" y="120646"/>
                  </a:lnTo>
                  <a:lnTo>
                    <a:pt x="136192" y="119941"/>
                  </a:lnTo>
                  <a:lnTo>
                    <a:pt x="180288" y="124369"/>
                  </a:lnTo>
                  <a:lnTo>
                    <a:pt x="195132" y="128651"/>
                  </a:lnTo>
                  <a:lnTo>
                    <a:pt x="221908" y="147628"/>
                  </a:lnTo>
                  <a:lnTo>
                    <a:pt x="263855" y="190589"/>
                  </a:lnTo>
                  <a:lnTo>
                    <a:pt x="278836" y="220971"/>
                  </a:lnTo>
                  <a:lnTo>
                    <a:pt x="283699" y="243153"/>
                  </a:lnTo>
                  <a:lnTo>
                    <a:pt x="282015" y="256586"/>
                  </a:lnTo>
                  <a:lnTo>
                    <a:pt x="274869" y="288845"/>
                  </a:lnTo>
                  <a:lnTo>
                    <a:pt x="266448" y="301588"/>
                  </a:lnTo>
                  <a:lnTo>
                    <a:pt x="249808" y="315605"/>
                  </a:lnTo>
                  <a:lnTo>
                    <a:pt x="207577" y="336381"/>
                  </a:lnTo>
                  <a:lnTo>
                    <a:pt x="169201" y="342039"/>
                  </a:lnTo>
                  <a:lnTo>
                    <a:pt x="133347" y="342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13"/>
          <p:cNvGrpSpPr/>
          <p:nvPr/>
        </p:nvGrpSpPr>
        <p:grpSpPr>
          <a:xfrm>
            <a:off x="9572625" y="3028950"/>
            <a:ext cx="552451" cy="276226"/>
            <a:chOff x="9572625" y="3028950"/>
            <a:chExt cx="552451" cy="276226"/>
          </a:xfrm>
        </p:grpSpPr>
        <p:sp>
          <p:nvSpPr>
            <p:cNvPr id="63" name="SMARTInkShape-104"/>
            <p:cNvSpPr/>
            <p:nvPr>
              <p:custDataLst>
                <p:tags r:id="rId64"/>
              </p:custDataLst>
            </p:nvPr>
          </p:nvSpPr>
          <p:spPr>
            <a:xfrm>
              <a:off x="9572625" y="3038475"/>
              <a:ext cx="323851" cy="224159"/>
            </a:xfrm>
            <a:custGeom>
              <a:avLst/>
              <a:gdLst/>
              <a:ahLst/>
              <a:cxnLst/>
              <a:rect l="0" t="0" r="0" b="0"/>
              <a:pathLst>
                <a:path w="323851" h="224159">
                  <a:moveTo>
                    <a:pt x="0" y="0"/>
                  </a:moveTo>
                  <a:lnTo>
                    <a:pt x="0" y="0"/>
                  </a:lnTo>
                  <a:lnTo>
                    <a:pt x="1059" y="41941"/>
                  </a:lnTo>
                  <a:lnTo>
                    <a:pt x="16247" y="87038"/>
                  </a:lnTo>
                  <a:lnTo>
                    <a:pt x="31800" y="133523"/>
                  </a:lnTo>
                  <a:lnTo>
                    <a:pt x="50805" y="177258"/>
                  </a:lnTo>
                  <a:lnTo>
                    <a:pt x="63853" y="206657"/>
                  </a:lnTo>
                  <a:lnTo>
                    <a:pt x="64794" y="210796"/>
                  </a:lnTo>
                  <a:lnTo>
                    <a:pt x="66480" y="213556"/>
                  </a:lnTo>
                  <a:lnTo>
                    <a:pt x="68662" y="215395"/>
                  </a:lnTo>
                  <a:lnTo>
                    <a:pt x="76069" y="219011"/>
                  </a:lnTo>
                  <a:lnTo>
                    <a:pt x="76161" y="214000"/>
                  </a:lnTo>
                  <a:lnTo>
                    <a:pt x="73361" y="208705"/>
                  </a:lnTo>
                  <a:lnTo>
                    <a:pt x="50689" y="173358"/>
                  </a:lnTo>
                  <a:lnTo>
                    <a:pt x="42301" y="151202"/>
                  </a:lnTo>
                  <a:lnTo>
                    <a:pt x="38346" y="104891"/>
                  </a:lnTo>
                  <a:lnTo>
                    <a:pt x="38115" y="65388"/>
                  </a:lnTo>
                  <a:lnTo>
                    <a:pt x="40929" y="57989"/>
                  </a:lnTo>
                  <a:lnTo>
                    <a:pt x="43161" y="54534"/>
                  </a:lnTo>
                  <a:lnTo>
                    <a:pt x="45707" y="52231"/>
                  </a:lnTo>
                  <a:lnTo>
                    <a:pt x="51359" y="49673"/>
                  </a:lnTo>
                  <a:lnTo>
                    <a:pt x="60491" y="48232"/>
                  </a:lnTo>
                  <a:lnTo>
                    <a:pt x="74956" y="52861"/>
                  </a:lnTo>
                  <a:lnTo>
                    <a:pt x="114964" y="79103"/>
                  </a:lnTo>
                  <a:lnTo>
                    <a:pt x="139831" y="107230"/>
                  </a:lnTo>
                  <a:lnTo>
                    <a:pt x="169611" y="148883"/>
                  </a:lnTo>
                  <a:lnTo>
                    <a:pt x="175924" y="161773"/>
                  </a:lnTo>
                  <a:lnTo>
                    <a:pt x="189781" y="208710"/>
                  </a:lnTo>
                  <a:lnTo>
                    <a:pt x="190472" y="224158"/>
                  </a:lnTo>
                  <a:lnTo>
                    <a:pt x="190488" y="222040"/>
                  </a:lnTo>
                  <a:lnTo>
                    <a:pt x="189433" y="221052"/>
                  </a:lnTo>
                  <a:lnTo>
                    <a:pt x="185440" y="219953"/>
                  </a:lnTo>
                  <a:lnTo>
                    <a:pt x="183952" y="218602"/>
                  </a:lnTo>
                  <a:lnTo>
                    <a:pt x="174690" y="195275"/>
                  </a:lnTo>
                  <a:lnTo>
                    <a:pt x="165188" y="151007"/>
                  </a:lnTo>
                  <a:lnTo>
                    <a:pt x="162355" y="104592"/>
                  </a:lnTo>
                  <a:lnTo>
                    <a:pt x="167109" y="81202"/>
                  </a:lnTo>
                  <a:lnTo>
                    <a:pt x="175165" y="70309"/>
                  </a:lnTo>
                  <a:lnTo>
                    <a:pt x="196086" y="52337"/>
                  </a:lnTo>
                  <a:lnTo>
                    <a:pt x="202860" y="49719"/>
                  </a:lnTo>
                  <a:lnTo>
                    <a:pt x="212222" y="51378"/>
                  </a:lnTo>
                  <a:lnTo>
                    <a:pt x="235477" y="61066"/>
                  </a:lnTo>
                  <a:lnTo>
                    <a:pt x="254157" y="75126"/>
                  </a:lnTo>
                  <a:lnTo>
                    <a:pt x="271827" y="98840"/>
                  </a:lnTo>
                  <a:lnTo>
                    <a:pt x="295204" y="142899"/>
                  </a:lnTo>
                  <a:lnTo>
                    <a:pt x="300535" y="155586"/>
                  </a:lnTo>
                  <a:lnTo>
                    <a:pt x="304594" y="173570"/>
                  </a:lnTo>
                  <a:lnTo>
                    <a:pt x="312030" y="186072"/>
                  </a:lnTo>
                  <a:lnTo>
                    <a:pt x="319878" y="196479"/>
                  </a:lnTo>
                  <a:lnTo>
                    <a:pt x="3238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5"/>
            <p:cNvSpPr/>
            <p:nvPr>
              <p:custDataLst>
                <p:tags r:id="rId65"/>
              </p:custDataLst>
            </p:nvPr>
          </p:nvSpPr>
          <p:spPr>
            <a:xfrm>
              <a:off x="9934575" y="3114675"/>
              <a:ext cx="104776" cy="171451"/>
            </a:xfrm>
            <a:custGeom>
              <a:avLst/>
              <a:gdLst/>
              <a:ahLst/>
              <a:cxnLst/>
              <a:rect l="0" t="0" r="0" b="0"/>
              <a:pathLst>
                <a:path w="104776" h="1714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22391" y="14189"/>
                  </a:lnTo>
                  <a:lnTo>
                    <a:pt x="66929" y="60278"/>
                  </a:lnTo>
                  <a:lnTo>
                    <a:pt x="90853" y="104129"/>
                  </a:lnTo>
                  <a:lnTo>
                    <a:pt x="101712" y="132595"/>
                  </a:lnTo>
                  <a:lnTo>
                    <a:pt x="1047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06"/>
            <p:cNvSpPr/>
            <p:nvPr>
              <p:custDataLst>
                <p:tags r:id="rId66"/>
              </p:custDataLst>
            </p:nvPr>
          </p:nvSpPr>
          <p:spPr>
            <a:xfrm>
              <a:off x="9906000" y="30289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3" y="10361"/>
                  </a:lnTo>
                  <a:lnTo>
                    <a:pt x="5057" y="13257"/>
                  </a:lnTo>
                  <a:lnTo>
                    <a:pt x="10361" y="16475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7"/>
            <p:cNvSpPr/>
            <p:nvPr>
              <p:custDataLst>
                <p:tags r:id="rId67"/>
              </p:custDataLst>
            </p:nvPr>
          </p:nvSpPr>
          <p:spPr>
            <a:xfrm>
              <a:off x="10096500" y="32956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14"/>
          <p:cNvGrpSpPr/>
          <p:nvPr/>
        </p:nvGrpSpPr>
        <p:grpSpPr>
          <a:xfrm>
            <a:off x="3562384" y="2924175"/>
            <a:ext cx="1771617" cy="342901"/>
            <a:chOff x="3562384" y="2924175"/>
            <a:chExt cx="1771617" cy="342901"/>
          </a:xfrm>
        </p:grpSpPr>
        <p:sp>
          <p:nvSpPr>
            <p:cNvPr id="68" name="SMARTInkShape-108"/>
            <p:cNvSpPr/>
            <p:nvPr>
              <p:custDataLst>
                <p:tags r:id="rId55"/>
              </p:custDataLst>
            </p:nvPr>
          </p:nvSpPr>
          <p:spPr>
            <a:xfrm>
              <a:off x="3562384" y="2962275"/>
              <a:ext cx="47592" cy="304801"/>
            </a:xfrm>
            <a:custGeom>
              <a:avLst/>
              <a:gdLst/>
              <a:ahLst/>
              <a:cxnLst/>
              <a:rect l="0" t="0" r="0" b="0"/>
              <a:pathLst>
                <a:path w="47592" h="304801">
                  <a:moveTo>
                    <a:pt x="9491" y="0"/>
                  </a:moveTo>
                  <a:lnTo>
                    <a:pt x="9491" y="0"/>
                  </a:lnTo>
                  <a:lnTo>
                    <a:pt x="9491" y="5056"/>
                  </a:lnTo>
                  <a:lnTo>
                    <a:pt x="8433" y="6546"/>
                  </a:lnTo>
                  <a:lnTo>
                    <a:pt x="6669" y="7539"/>
                  </a:lnTo>
                  <a:lnTo>
                    <a:pt x="4435" y="8201"/>
                  </a:lnTo>
                  <a:lnTo>
                    <a:pt x="2945" y="10759"/>
                  </a:lnTo>
                  <a:lnTo>
                    <a:pt x="358" y="30867"/>
                  </a:lnTo>
                  <a:lnTo>
                    <a:pt x="0" y="72181"/>
                  </a:lnTo>
                  <a:lnTo>
                    <a:pt x="1031" y="104804"/>
                  </a:lnTo>
                  <a:lnTo>
                    <a:pt x="8609" y="152320"/>
                  </a:lnTo>
                  <a:lnTo>
                    <a:pt x="10472" y="199935"/>
                  </a:lnTo>
                  <a:lnTo>
                    <a:pt x="24673" y="242072"/>
                  </a:lnTo>
                  <a:lnTo>
                    <a:pt x="30599" y="271360"/>
                  </a:lnTo>
                  <a:lnTo>
                    <a:pt x="4759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9"/>
            <p:cNvSpPr/>
            <p:nvPr>
              <p:custDataLst>
                <p:tags r:id="rId56"/>
              </p:custDataLst>
            </p:nvPr>
          </p:nvSpPr>
          <p:spPr>
            <a:xfrm>
              <a:off x="3676650" y="322897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11759" y="19712"/>
                  </a:lnTo>
                  <a:lnTo>
                    <a:pt x="14189" y="22666"/>
                  </a:lnTo>
                  <a:lnTo>
                    <a:pt x="19712" y="25949"/>
                  </a:lnTo>
                  <a:lnTo>
                    <a:pt x="285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0"/>
            <p:cNvSpPr/>
            <p:nvPr>
              <p:custDataLst>
                <p:tags r:id="rId57"/>
              </p:custDataLst>
            </p:nvPr>
          </p:nvSpPr>
          <p:spPr>
            <a:xfrm>
              <a:off x="3838575" y="3000375"/>
              <a:ext cx="390034" cy="237960"/>
            </a:xfrm>
            <a:custGeom>
              <a:avLst/>
              <a:gdLst/>
              <a:ahLst/>
              <a:cxnLst/>
              <a:rect l="0" t="0" r="0" b="0"/>
              <a:pathLst>
                <a:path w="390034" h="237960">
                  <a:moveTo>
                    <a:pt x="0" y="38100"/>
                  </a:moveTo>
                  <a:lnTo>
                    <a:pt x="0" y="38100"/>
                  </a:lnTo>
                  <a:lnTo>
                    <a:pt x="41832" y="38100"/>
                  </a:lnTo>
                  <a:lnTo>
                    <a:pt x="86216" y="37042"/>
                  </a:lnTo>
                  <a:lnTo>
                    <a:pt x="126744" y="30561"/>
                  </a:lnTo>
                  <a:lnTo>
                    <a:pt x="170145" y="23911"/>
                  </a:lnTo>
                  <a:lnTo>
                    <a:pt x="215838" y="20010"/>
                  </a:lnTo>
                  <a:lnTo>
                    <a:pt x="259358" y="16418"/>
                  </a:lnTo>
                  <a:lnTo>
                    <a:pt x="303350" y="5830"/>
                  </a:lnTo>
                  <a:lnTo>
                    <a:pt x="348566" y="512"/>
                  </a:lnTo>
                  <a:lnTo>
                    <a:pt x="390033" y="2"/>
                  </a:lnTo>
                  <a:lnTo>
                    <a:pt x="347701" y="0"/>
                  </a:lnTo>
                  <a:lnTo>
                    <a:pt x="304178" y="0"/>
                  </a:lnTo>
                  <a:lnTo>
                    <a:pt x="265519" y="6546"/>
                  </a:lnTo>
                  <a:lnTo>
                    <a:pt x="221037" y="8936"/>
                  </a:lnTo>
                  <a:lnTo>
                    <a:pt x="176306" y="9409"/>
                  </a:lnTo>
                  <a:lnTo>
                    <a:pt x="135368" y="9502"/>
                  </a:lnTo>
                  <a:lnTo>
                    <a:pt x="92531" y="9523"/>
                  </a:lnTo>
                  <a:lnTo>
                    <a:pt x="60561" y="10583"/>
                  </a:lnTo>
                  <a:lnTo>
                    <a:pt x="36778" y="18461"/>
                  </a:lnTo>
                  <a:lnTo>
                    <a:pt x="34044" y="18658"/>
                  </a:lnTo>
                  <a:lnTo>
                    <a:pt x="32221" y="19847"/>
                  </a:lnTo>
                  <a:lnTo>
                    <a:pt x="31006" y="21698"/>
                  </a:lnTo>
                  <a:lnTo>
                    <a:pt x="28597" y="26577"/>
                  </a:lnTo>
                  <a:lnTo>
                    <a:pt x="22349" y="35274"/>
                  </a:lnTo>
                  <a:lnTo>
                    <a:pt x="20027" y="44553"/>
                  </a:lnTo>
                  <a:lnTo>
                    <a:pt x="16285" y="77042"/>
                  </a:lnTo>
                  <a:lnTo>
                    <a:pt x="10861" y="96710"/>
                  </a:lnTo>
                  <a:lnTo>
                    <a:pt x="8545" y="127095"/>
                  </a:lnTo>
                  <a:lnTo>
                    <a:pt x="34" y="152224"/>
                  </a:lnTo>
                  <a:lnTo>
                    <a:pt x="8204" y="152384"/>
                  </a:lnTo>
                  <a:lnTo>
                    <a:pt x="8644" y="151331"/>
                  </a:lnTo>
                  <a:lnTo>
                    <a:pt x="9134" y="147339"/>
                  </a:lnTo>
                  <a:lnTo>
                    <a:pt x="10322" y="145851"/>
                  </a:lnTo>
                  <a:lnTo>
                    <a:pt x="57467" y="123629"/>
                  </a:lnTo>
                  <a:lnTo>
                    <a:pt x="102817" y="104758"/>
                  </a:lnTo>
                  <a:lnTo>
                    <a:pt x="139902" y="92072"/>
                  </a:lnTo>
                  <a:lnTo>
                    <a:pt x="170569" y="87606"/>
                  </a:lnTo>
                  <a:lnTo>
                    <a:pt x="194707" y="91339"/>
                  </a:lnTo>
                  <a:lnTo>
                    <a:pt x="234762" y="108164"/>
                  </a:lnTo>
                  <a:lnTo>
                    <a:pt x="253944" y="122595"/>
                  </a:lnTo>
                  <a:lnTo>
                    <a:pt x="271785" y="146434"/>
                  </a:lnTo>
                  <a:lnTo>
                    <a:pt x="281142" y="165214"/>
                  </a:lnTo>
                  <a:lnTo>
                    <a:pt x="283702" y="177851"/>
                  </a:lnTo>
                  <a:lnTo>
                    <a:pt x="282017" y="187700"/>
                  </a:lnTo>
                  <a:lnTo>
                    <a:pt x="275119" y="199196"/>
                  </a:lnTo>
                  <a:lnTo>
                    <a:pt x="263306" y="212561"/>
                  </a:lnTo>
                  <a:lnTo>
                    <a:pt x="231198" y="231761"/>
                  </a:lnTo>
                  <a:lnTo>
                    <a:pt x="198657" y="236868"/>
                  </a:lnTo>
                  <a:lnTo>
                    <a:pt x="157276" y="237959"/>
                  </a:lnTo>
                  <a:lnTo>
                    <a:pt x="1143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1"/>
            <p:cNvSpPr/>
            <p:nvPr>
              <p:custDataLst>
                <p:tags r:id="rId58"/>
              </p:custDataLst>
            </p:nvPr>
          </p:nvSpPr>
          <p:spPr>
            <a:xfrm>
              <a:off x="4276725" y="3059451"/>
              <a:ext cx="361951" cy="169475"/>
            </a:xfrm>
            <a:custGeom>
              <a:avLst/>
              <a:gdLst/>
              <a:ahLst/>
              <a:cxnLst/>
              <a:rect l="0" t="0" r="0" b="0"/>
              <a:pathLst>
                <a:path w="361951" h="169475">
                  <a:moveTo>
                    <a:pt x="0" y="45699"/>
                  </a:moveTo>
                  <a:lnTo>
                    <a:pt x="0" y="45699"/>
                  </a:lnTo>
                  <a:lnTo>
                    <a:pt x="5057" y="45699"/>
                  </a:lnTo>
                  <a:lnTo>
                    <a:pt x="6546" y="46757"/>
                  </a:lnTo>
                  <a:lnTo>
                    <a:pt x="7539" y="48521"/>
                  </a:lnTo>
                  <a:lnTo>
                    <a:pt x="8201" y="50755"/>
                  </a:lnTo>
                  <a:lnTo>
                    <a:pt x="35012" y="96903"/>
                  </a:lnTo>
                  <a:lnTo>
                    <a:pt x="43418" y="115669"/>
                  </a:lnTo>
                  <a:lnTo>
                    <a:pt x="47437" y="133576"/>
                  </a:lnTo>
                  <a:lnTo>
                    <a:pt x="54918" y="149645"/>
                  </a:lnTo>
                  <a:lnTo>
                    <a:pt x="57147" y="169474"/>
                  </a:lnTo>
                  <a:lnTo>
                    <a:pt x="57150" y="142076"/>
                  </a:lnTo>
                  <a:lnTo>
                    <a:pt x="54328" y="133336"/>
                  </a:lnTo>
                  <a:lnTo>
                    <a:pt x="50604" y="124865"/>
                  </a:lnTo>
                  <a:lnTo>
                    <a:pt x="47741" y="77317"/>
                  </a:lnTo>
                  <a:lnTo>
                    <a:pt x="57333" y="40595"/>
                  </a:lnTo>
                  <a:lnTo>
                    <a:pt x="70292" y="23638"/>
                  </a:lnTo>
                  <a:lnTo>
                    <a:pt x="76396" y="20019"/>
                  </a:lnTo>
                  <a:lnTo>
                    <a:pt x="79506" y="19054"/>
                  </a:lnTo>
                  <a:lnTo>
                    <a:pt x="88605" y="20804"/>
                  </a:lnTo>
                  <a:lnTo>
                    <a:pt x="122143" y="31363"/>
                  </a:lnTo>
                  <a:lnTo>
                    <a:pt x="131191" y="39680"/>
                  </a:lnTo>
                  <a:lnTo>
                    <a:pt x="145624" y="57210"/>
                  </a:lnTo>
                  <a:lnTo>
                    <a:pt x="164154" y="70864"/>
                  </a:lnTo>
                  <a:lnTo>
                    <a:pt x="175546" y="86943"/>
                  </a:lnTo>
                  <a:lnTo>
                    <a:pt x="181384" y="90488"/>
                  </a:lnTo>
                  <a:lnTo>
                    <a:pt x="190486" y="93320"/>
                  </a:lnTo>
                  <a:lnTo>
                    <a:pt x="190498" y="80066"/>
                  </a:lnTo>
                  <a:lnTo>
                    <a:pt x="193322" y="74026"/>
                  </a:lnTo>
                  <a:lnTo>
                    <a:pt x="195556" y="70934"/>
                  </a:lnTo>
                  <a:lnTo>
                    <a:pt x="207368" y="33676"/>
                  </a:lnTo>
                  <a:lnTo>
                    <a:pt x="213166" y="25186"/>
                  </a:lnTo>
                  <a:lnTo>
                    <a:pt x="240015" y="4574"/>
                  </a:lnTo>
                  <a:lnTo>
                    <a:pt x="249901" y="963"/>
                  </a:lnTo>
                  <a:lnTo>
                    <a:pt x="255501" y="0"/>
                  </a:lnTo>
                  <a:lnTo>
                    <a:pt x="264545" y="1752"/>
                  </a:lnTo>
                  <a:lnTo>
                    <a:pt x="284031" y="11501"/>
                  </a:lnTo>
                  <a:lnTo>
                    <a:pt x="293100" y="20269"/>
                  </a:lnTo>
                  <a:lnTo>
                    <a:pt x="322429" y="61758"/>
                  </a:lnTo>
                  <a:lnTo>
                    <a:pt x="328510" y="74356"/>
                  </a:lnTo>
                  <a:lnTo>
                    <a:pt x="342886" y="117473"/>
                  </a:lnTo>
                  <a:lnTo>
                    <a:pt x="347480" y="124518"/>
                  </a:lnTo>
                  <a:lnTo>
                    <a:pt x="353049" y="128354"/>
                  </a:lnTo>
                  <a:lnTo>
                    <a:pt x="361950" y="131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2"/>
            <p:cNvSpPr/>
            <p:nvPr>
              <p:custDataLst>
                <p:tags r:id="rId59"/>
              </p:custDataLst>
            </p:nvPr>
          </p:nvSpPr>
          <p:spPr>
            <a:xfrm>
              <a:off x="4695825" y="3076575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13257" y="22390"/>
                  </a:lnTo>
                  <a:lnTo>
                    <a:pt x="16475" y="34293"/>
                  </a:lnTo>
                  <a:lnTo>
                    <a:pt x="21110" y="56022"/>
                  </a:lnTo>
                  <a:lnTo>
                    <a:pt x="26363" y="75866"/>
                  </a:lnTo>
                  <a:lnTo>
                    <a:pt x="28650" y="87693"/>
                  </a:lnTo>
                  <a:lnTo>
                    <a:pt x="36647" y="107373"/>
                  </a:lnTo>
                  <a:lnTo>
                    <a:pt x="381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3"/>
            <p:cNvSpPr/>
            <p:nvPr>
              <p:custDataLst>
                <p:tags r:id="rId60"/>
              </p:custDataLst>
            </p:nvPr>
          </p:nvSpPr>
          <p:spPr>
            <a:xfrm>
              <a:off x="4714875" y="2971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14"/>
            <p:cNvSpPr/>
            <p:nvPr>
              <p:custDataLst>
                <p:tags r:id="rId61"/>
              </p:custDataLst>
            </p:nvPr>
          </p:nvSpPr>
          <p:spPr>
            <a:xfrm>
              <a:off x="4829175" y="2924175"/>
              <a:ext cx="66676" cy="304801"/>
            </a:xfrm>
            <a:custGeom>
              <a:avLst/>
              <a:gdLst/>
              <a:ahLst/>
              <a:cxnLst/>
              <a:rect l="0" t="0" r="0" b="0"/>
              <a:pathLst>
                <a:path w="66676" h="3048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14189" y="58314"/>
                  </a:lnTo>
                  <a:lnTo>
                    <a:pt x="24636" y="96538"/>
                  </a:lnTo>
                  <a:lnTo>
                    <a:pt x="27797" y="140934"/>
                  </a:lnTo>
                  <a:lnTo>
                    <a:pt x="28422" y="180592"/>
                  </a:lnTo>
                  <a:lnTo>
                    <a:pt x="31377" y="225727"/>
                  </a:lnTo>
                  <a:lnTo>
                    <a:pt x="45908" y="272882"/>
                  </a:lnTo>
                  <a:lnTo>
                    <a:pt x="49684" y="282853"/>
                  </a:lnTo>
                  <a:lnTo>
                    <a:pt x="53832" y="290812"/>
                  </a:lnTo>
                  <a:lnTo>
                    <a:pt x="55675" y="297878"/>
                  </a:lnTo>
                  <a:lnTo>
                    <a:pt x="57225" y="300185"/>
                  </a:lnTo>
                  <a:lnTo>
                    <a:pt x="59317" y="301724"/>
                  </a:lnTo>
                  <a:lnTo>
                    <a:pt x="6667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15"/>
            <p:cNvSpPr/>
            <p:nvPr>
              <p:custDataLst>
                <p:tags r:id="rId62"/>
              </p:custDataLst>
            </p:nvPr>
          </p:nvSpPr>
          <p:spPr>
            <a:xfrm>
              <a:off x="4953000" y="3019594"/>
              <a:ext cx="176275" cy="171282"/>
            </a:xfrm>
            <a:custGeom>
              <a:avLst/>
              <a:gdLst/>
              <a:ahLst/>
              <a:cxnLst/>
              <a:rect l="0" t="0" r="0" b="0"/>
              <a:pathLst>
                <a:path w="176275" h="171282">
                  <a:moveTo>
                    <a:pt x="0" y="104606"/>
                  </a:moveTo>
                  <a:lnTo>
                    <a:pt x="0" y="104606"/>
                  </a:lnTo>
                  <a:lnTo>
                    <a:pt x="0" y="99550"/>
                  </a:lnTo>
                  <a:lnTo>
                    <a:pt x="1059" y="98060"/>
                  </a:lnTo>
                  <a:lnTo>
                    <a:pt x="2822" y="97067"/>
                  </a:lnTo>
                  <a:lnTo>
                    <a:pt x="9701" y="95343"/>
                  </a:lnTo>
                  <a:lnTo>
                    <a:pt x="14189" y="95197"/>
                  </a:lnTo>
                  <a:lnTo>
                    <a:pt x="19712" y="97955"/>
                  </a:lnTo>
                  <a:lnTo>
                    <a:pt x="25695" y="101650"/>
                  </a:lnTo>
                  <a:lnTo>
                    <a:pt x="36071" y="103730"/>
                  </a:lnTo>
                  <a:lnTo>
                    <a:pt x="52080" y="103288"/>
                  </a:lnTo>
                  <a:lnTo>
                    <a:pt x="92503" y="92832"/>
                  </a:lnTo>
                  <a:lnTo>
                    <a:pt x="135731" y="63047"/>
                  </a:lnTo>
                  <a:lnTo>
                    <a:pt x="163889" y="34814"/>
                  </a:lnTo>
                  <a:lnTo>
                    <a:pt x="175511" y="16132"/>
                  </a:lnTo>
                  <a:lnTo>
                    <a:pt x="176274" y="12815"/>
                  </a:lnTo>
                  <a:lnTo>
                    <a:pt x="175724" y="9545"/>
                  </a:lnTo>
                  <a:lnTo>
                    <a:pt x="172295" y="1750"/>
                  </a:lnTo>
                  <a:lnTo>
                    <a:pt x="157466" y="210"/>
                  </a:lnTo>
                  <a:lnTo>
                    <a:pt x="150066" y="0"/>
                  </a:lnTo>
                  <a:lnTo>
                    <a:pt x="143249" y="2728"/>
                  </a:lnTo>
                  <a:lnTo>
                    <a:pt x="139949" y="4937"/>
                  </a:lnTo>
                  <a:lnTo>
                    <a:pt x="120503" y="10600"/>
                  </a:lnTo>
                  <a:lnTo>
                    <a:pt x="88979" y="45165"/>
                  </a:lnTo>
                  <a:lnTo>
                    <a:pt x="80457" y="60301"/>
                  </a:lnTo>
                  <a:lnTo>
                    <a:pt x="71086" y="88661"/>
                  </a:lnTo>
                  <a:lnTo>
                    <a:pt x="75317" y="112410"/>
                  </a:lnTo>
                  <a:lnTo>
                    <a:pt x="77729" y="117217"/>
                  </a:lnTo>
                  <a:lnTo>
                    <a:pt x="112016" y="157614"/>
                  </a:lnTo>
                  <a:lnTo>
                    <a:pt x="133350" y="171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6"/>
            <p:cNvSpPr/>
            <p:nvPr>
              <p:custDataLst>
                <p:tags r:id="rId63"/>
              </p:custDataLst>
            </p:nvPr>
          </p:nvSpPr>
          <p:spPr>
            <a:xfrm>
              <a:off x="5143500" y="3000424"/>
              <a:ext cx="190501" cy="205093"/>
            </a:xfrm>
            <a:custGeom>
              <a:avLst/>
              <a:gdLst/>
              <a:ahLst/>
              <a:cxnLst/>
              <a:rect l="0" t="0" r="0" b="0"/>
              <a:pathLst>
                <a:path w="190501" h="205093">
                  <a:moveTo>
                    <a:pt x="190500" y="57101"/>
                  </a:moveTo>
                  <a:lnTo>
                    <a:pt x="190500" y="57101"/>
                  </a:lnTo>
                  <a:lnTo>
                    <a:pt x="190500" y="25302"/>
                  </a:lnTo>
                  <a:lnTo>
                    <a:pt x="187678" y="18979"/>
                  </a:lnTo>
                  <a:lnTo>
                    <a:pt x="185444" y="15812"/>
                  </a:lnTo>
                  <a:lnTo>
                    <a:pt x="172186" y="6297"/>
                  </a:lnTo>
                  <a:lnTo>
                    <a:pt x="154853" y="1832"/>
                  </a:lnTo>
                  <a:lnTo>
                    <a:pt x="107569" y="24"/>
                  </a:lnTo>
                  <a:lnTo>
                    <a:pt x="103463" y="0"/>
                  </a:lnTo>
                  <a:lnTo>
                    <a:pt x="96078" y="2795"/>
                  </a:lnTo>
                  <a:lnTo>
                    <a:pt x="92627" y="5022"/>
                  </a:lnTo>
                  <a:lnTo>
                    <a:pt x="90326" y="7565"/>
                  </a:lnTo>
                  <a:lnTo>
                    <a:pt x="87770" y="13213"/>
                  </a:lnTo>
                  <a:lnTo>
                    <a:pt x="85778" y="55430"/>
                  </a:lnTo>
                  <a:lnTo>
                    <a:pt x="88571" y="64472"/>
                  </a:lnTo>
                  <a:lnTo>
                    <a:pt x="98988" y="78900"/>
                  </a:lnTo>
                  <a:lnTo>
                    <a:pt x="141204" y="122079"/>
                  </a:lnTo>
                  <a:lnTo>
                    <a:pt x="166933" y="148891"/>
                  </a:lnTo>
                  <a:lnTo>
                    <a:pt x="173380" y="161820"/>
                  </a:lnTo>
                  <a:lnTo>
                    <a:pt x="175912" y="165013"/>
                  </a:lnTo>
                  <a:lnTo>
                    <a:pt x="176541" y="168201"/>
                  </a:lnTo>
                  <a:lnTo>
                    <a:pt x="175902" y="171384"/>
                  </a:lnTo>
                  <a:lnTo>
                    <a:pt x="173429" y="177744"/>
                  </a:lnTo>
                  <a:lnTo>
                    <a:pt x="172330" y="184098"/>
                  </a:lnTo>
                  <a:lnTo>
                    <a:pt x="166197" y="190449"/>
                  </a:lnTo>
                  <a:lnTo>
                    <a:pt x="156415" y="195742"/>
                  </a:lnTo>
                  <a:lnTo>
                    <a:pt x="113899" y="205092"/>
                  </a:lnTo>
                  <a:lnTo>
                    <a:pt x="66723" y="199506"/>
                  </a:lnTo>
                  <a:lnTo>
                    <a:pt x="22061" y="188252"/>
                  </a:lnTo>
                  <a:lnTo>
                    <a:pt x="14038" y="184182"/>
                  </a:lnTo>
                  <a:lnTo>
                    <a:pt x="0" y="180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15"/>
          <p:cNvGrpSpPr/>
          <p:nvPr/>
        </p:nvGrpSpPr>
        <p:grpSpPr>
          <a:xfrm>
            <a:off x="3829050" y="3295824"/>
            <a:ext cx="1694743" cy="339830"/>
            <a:chOff x="3829050" y="3295824"/>
            <a:chExt cx="1694743" cy="339830"/>
          </a:xfrm>
        </p:grpSpPr>
        <p:sp>
          <p:nvSpPr>
            <p:cNvPr id="78" name="SMARTInkShape-117"/>
            <p:cNvSpPr/>
            <p:nvPr>
              <p:custDataLst>
                <p:tags r:id="rId47"/>
              </p:custDataLst>
            </p:nvPr>
          </p:nvSpPr>
          <p:spPr>
            <a:xfrm>
              <a:off x="3829050" y="3333750"/>
              <a:ext cx="104776" cy="285751"/>
            </a:xfrm>
            <a:custGeom>
              <a:avLst/>
              <a:gdLst/>
              <a:ahLst/>
              <a:cxnLst/>
              <a:rect l="0" t="0" r="0" b="0"/>
              <a:pathLst>
                <a:path w="104776" h="285751">
                  <a:moveTo>
                    <a:pt x="104775" y="0"/>
                  </a:moveTo>
                  <a:lnTo>
                    <a:pt x="104775" y="0"/>
                  </a:lnTo>
                  <a:lnTo>
                    <a:pt x="104775" y="40704"/>
                  </a:lnTo>
                  <a:lnTo>
                    <a:pt x="85020" y="61130"/>
                  </a:lnTo>
                  <a:lnTo>
                    <a:pt x="57895" y="84319"/>
                  </a:lnTo>
                  <a:lnTo>
                    <a:pt x="42311" y="108736"/>
                  </a:lnTo>
                  <a:lnTo>
                    <a:pt x="32645" y="146283"/>
                  </a:lnTo>
                  <a:lnTo>
                    <a:pt x="28321" y="189292"/>
                  </a:lnTo>
                  <a:lnTo>
                    <a:pt x="18373" y="228361"/>
                  </a:lnTo>
                  <a:lnTo>
                    <a:pt x="7480" y="27254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8"/>
            <p:cNvSpPr/>
            <p:nvPr>
              <p:custDataLst>
                <p:tags r:id="rId48"/>
              </p:custDataLst>
            </p:nvPr>
          </p:nvSpPr>
          <p:spPr>
            <a:xfrm>
              <a:off x="3914775" y="3552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9"/>
            <p:cNvSpPr/>
            <p:nvPr>
              <p:custDataLst>
                <p:tags r:id="rId49"/>
              </p:custDataLst>
            </p:nvPr>
          </p:nvSpPr>
          <p:spPr>
            <a:xfrm>
              <a:off x="4086225" y="3362325"/>
              <a:ext cx="423104" cy="273329"/>
            </a:xfrm>
            <a:custGeom>
              <a:avLst/>
              <a:gdLst/>
              <a:ahLst/>
              <a:cxnLst/>
              <a:rect l="0" t="0" r="0" b="0"/>
              <a:pathLst>
                <a:path w="423104" h="273329">
                  <a:moveTo>
                    <a:pt x="47625" y="28575"/>
                  </a:moveTo>
                  <a:lnTo>
                    <a:pt x="47625" y="28575"/>
                  </a:lnTo>
                  <a:lnTo>
                    <a:pt x="52682" y="28575"/>
                  </a:lnTo>
                  <a:lnTo>
                    <a:pt x="57986" y="25753"/>
                  </a:lnTo>
                  <a:lnTo>
                    <a:pt x="60882" y="23519"/>
                  </a:lnTo>
                  <a:lnTo>
                    <a:pt x="87285" y="19933"/>
                  </a:lnTo>
                  <a:lnTo>
                    <a:pt x="130551" y="14110"/>
                  </a:lnTo>
                  <a:lnTo>
                    <a:pt x="177443" y="10430"/>
                  </a:lnTo>
                  <a:lnTo>
                    <a:pt x="224022" y="9704"/>
                  </a:lnTo>
                  <a:lnTo>
                    <a:pt x="265343" y="6756"/>
                  </a:lnTo>
                  <a:lnTo>
                    <a:pt x="304398" y="2001"/>
                  </a:lnTo>
                  <a:lnTo>
                    <a:pt x="350464" y="396"/>
                  </a:lnTo>
                  <a:lnTo>
                    <a:pt x="394147" y="52"/>
                  </a:lnTo>
                  <a:lnTo>
                    <a:pt x="423103" y="2"/>
                  </a:lnTo>
                  <a:lnTo>
                    <a:pt x="377779" y="0"/>
                  </a:lnTo>
                  <a:lnTo>
                    <a:pt x="337207" y="0"/>
                  </a:lnTo>
                  <a:lnTo>
                    <a:pt x="294973" y="1058"/>
                  </a:lnTo>
                  <a:lnTo>
                    <a:pt x="259320" y="6546"/>
                  </a:lnTo>
                  <a:lnTo>
                    <a:pt x="212169" y="11759"/>
                  </a:lnTo>
                  <a:lnTo>
                    <a:pt x="171967" y="17610"/>
                  </a:lnTo>
                  <a:lnTo>
                    <a:pt x="127603" y="27125"/>
                  </a:lnTo>
                  <a:lnTo>
                    <a:pt x="117390" y="30753"/>
                  </a:lnTo>
                  <a:lnTo>
                    <a:pt x="109324" y="34834"/>
                  </a:lnTo>
                  <a:lnTo>
                    <a:pt x="102211" y="36649"/>
                  </a:lnTo>
                  <a:lnTo>
                    <a:pt x="99890" y="38191"/>
                  </a:lnTo>
                  <a:lnTo>
                    <a:pt x="98344" y="40277"/>
                  </a:lnTo>
                  <a:lnTo>
                    <a:pt x="96625" y="45417"/>
                  </a:lnTo>
                  <a:lnTo>
                    <a:pt x="95861" y="51230"/>
                  </a:lnTo>
                  <a:lnTo>
                    <a:pt x="50607" y="63585"/>
                  </a:lnTo>
                  <a:lnTo>
                    <a:pt x="45380" y="66732"/>
                  </a:lnTo>
                  <a:lnTo>
                    <a:pt x="41335" y="73050"/>
                  </a:lnTo>
                  <a:lnTo>
                    <a:pt x="39059" y="83616"/>
                  </a:lnTo>
                  <a:lnTo>
                    <a:pt x="38226" y="106627"/>
                  </a:lnTo>
                  <a:lnTo>
                    <a:pt x="47615" y="151948"/>
                  </a:lnTo>
                  <a:lnTo>
                    <a:pt x="47622" y="147210"/>
                  </a:lnTo>
                  <a:lnTo>
                    <a:pt x="50446" y="141979"/>
                  </a:lnTo>
                  <a:lnTo>
                    <a:pt x="54170" y="136127"/>
                  </a:lnTo>
                  <a:lnTo>
                    <a:pt x="57326" y="126882"/>
                  </a:lnTo>
                  <a:lnTo>
                    <a:pt x="61814" y="120598"/>
                  </a:lnTo>
                  <a:lnTo>
                    <a:pt x="92763" y="101595"/>
                  </a:lnTo>
                  <a:lnTo>
                    <a:pt x="106273" y="97130"/>
                  </a:lnTo>
                  <a:lnTo>
                    <a:pt x="148311" y="95415"/>
                  </a:lnTo>
                  <a:lnTo>
                    <a:pt x="192301" y="108522"/>
                  </a:lnTo>
                  <a:lnTo>
                    <a:pt x="221352" y="121821"/>
                  </a:lnTo>
                  <a:lnTo>
                    <a:pt x="239975" y="137813"/>
                  </a:lnTo>
                  <a:lnTo>
                    <a:pt x="252667" y="157015"/>
                  </a:lnTo>
                  <a:lnTo>
                    <a:pt x="263615" y="188590"/>
                  </a:lnTo>
                  <a:lnTo>
                    <a:pt x="264270" y="202351"/>
                  </a:lnTo>
                  <a:lnTo>
                    <a:pt x="253262" y="234838"/>
                  </a:lnTo>
                  <a:lnTo>
                    <a:pt x="241677" y="244778"/>
                  </a:lnTo>
                  <a:lnTo>
                    <a:pt x="198180" y="263147"/>
                  </a:lnTo>
                  <a:lnTo>
                    <a:pt x="151409" y="273328"/>
                  </a:lnTo>
                  <a:lnTo>
                    <a:pt x="114006" y="272545"/>
                  </a:lnTo>
                  <a:lnTo>
                    <a:pt x="76113" y="268432"/>
                  </a:lnTo>
                  <a:lnTo>
                    <a:pt x="30439" y="261986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0"/>
            <p:cNvSpPr/>
            <p:nvPr>
              <p:custDataLst>
                <p:tags r:id="rId50"/>
              </p:custDataLst>
            </p:nvPr>
          </p:nvSpPr>
          <p:spPr>
            <a:xfrm>
              <a:off x="4621065" y="3391196"/>
              <a:ext cx="293836" cy="151924"/>
            </a:xfrm>
            <a:custGeom>
              <a:avLst/>
              <a:gdLst/>
              <a:ahLst/>
              <a:cxnLst/>
              <a:rect l="0" t="0" r="0" b="0"/>
              <a:pathLst>
                <a:path w="293836" h="151924">
                  <a:moveTo>
                    <a:pt x="27135" y="9229"/>
                  </a:moveTo>
                  <a:lnTo>
                    <a:pt x="27135" y="9229"/>
                  </a:lnTo>
                  <a:lnTo>
                    <a:pt x="41324" y="23418"/>
                  </a:lnTo>
                  <a:lnTo>
                    <a:pt x="38711" y="27155"/>
                  </a:lnTo>
                  <a:lnTo>
                    <a:pt x="24519" y="36952"/>
                  </a:lnTo>
                  <a:lnTo>
                    <a:pt x="20099" y="42528"/>
                  </a:lnTo>
                  <a:lnTo>
                    <a:pt x="18211" y="48361"/>
                  </a:lnTo>
                  <a:lnTo>
                    <a:pt x="17663" y="93058"/>
                  </a:lnTo>
                  <a:lnTo>
                    <a:pt x="17612" y="138076"/>
                  </a:lnTo>
                  <a:lnTo>
                    <a:pt x="17610" y="151923"/>
                  </a:lnTo>
                  <a:lnTo>
                    <a:pt x="17610" y="138831"/>
                  </a:lnTo>
                  <a:lnTo>
                    <a:pt x="5851" y="91862"/>
                  </a:lnTo>
                  <a:lnTo>
                    <a:pt x="0" y="61299"/>
                  </a:lnTo>
                  <a:lnTo>
                    <a:pt x="5870" y="54526"/>
                  </a:lnTo>
                  <a:lnTo>
                    <a:pt x="43984" y="31268"/>
                  </a:lnTo>
                  <a:lnTo>
                    <a:pt x="65042" y="4775"/>
                  </a:lnTo>
                  <a:lnTo>
                    <a:pt x="71499" y="1958"/>
                  </a:lnTo>
                  <a:lnTo>
                    <a:pt x="87449" y="0"/>
                  </a:lnTo>
                  <a:lnTo>
                    <a:pt x="102038" y="4848"/>
                  </a:lnTo>
                  <a:lnTo>
                    <a:pt x="130224" y="22102"/>
                  </a:lnTo>
                  <a:lnTo>
                    <a:pt x="129728" y="26278"/>
                  </a:lnTo>
                  <a:lnTo>
                    <a:pt x="114095" y="42267"/>
                  </a:lnTo>
                  <a:lnTo>
                    <a:pt x="112625" y="48188"/>
                  </a:lnTo>
                  <a:lnTo>
                    <a:pt x="112703" y="54251"/>
                  </a:lnTo>
                  <a:lnTo>
                    <a:pt x="114872" y="59352"/>
                  </a:lnTo>
                  <a:lnTo>
                    <a:pt x="127918" y="75143"/>
                  </a:lnTo>
                  <a:lnTo>
                    <a:pt x="131194" y="81916"/>
                  </a:lnTo>
                  <a:lnTo>
                    <a:pt x="137930" y="91679"/>
                  </a:lnTo>
                  <a:lnTo>
                    <a:pt x="141299" y="103917"/>
                  </a:lnTo>
                  <a:lnTo>
                    <a:pt x="141435" y="61862"/>
                  </a:lnTo>
                  <a:lnTo>
                    <a:pt x="141435" y="49907"/>
                  </a:lnTo>
                  <a:lnTo>
                    <a:pt x="147785" y="44814"/>
                  </a:lnTo>
                  <a:lnTo>
                    <a:pt x="189491" y="26215"/>
                  </a:lnTo>
                  <a:lnTo>
                    <a:pt x="214545" y="7528"/>
                  </a:lnTo>
                  <a:lnTo>
                    <a:pt x="233535" y="2022"/>
                  </a:lnTo>
                  <a:lnTo>
                    <a:pt x="247511" y="391"/>
                  </a:lnTo>
                  <a:lnTo>
                    <a:pt x="263411" y="4964"/>
                  </a:lnTo>
                  <a:lnTo>
                    <a:pt x="276472" y="13022"/>
                  </a:lnTo>
                  <a:lnTo>
                    <a:pt x="275909" y="17049"/>
                  </a:lnTo>
                  <a:lnTo>
                    <a:pt x="264182" y="32831"/>
                  </a:lnTo>
                  <a:lnTo>
                    <a:pt x="264075" y="44766"/>
                  </a:lnTo>
                  <a:lnTo>
                    <a:pt x="280379" y="88640"/>
                  </a:lnTo>
                  <a:lnTo>
                    <a:pt x="284204" y="106606"/>
                  </a:lnTo>
                  <a:lnTo>
                    <a:pt x="291620" y="122695"/>
                  </a:lnTo>
                  <a:lnTo>
                    <a:pt x="293835" y="142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21"/>
            <p:cNvSpPr/>
            <p:nvPr>
              <p:custDataLst>
                <p:tags r:id="rId51"/>
              </p:custDataLst>
            </p:nvPr>
          </p:nvSpPr>
          <p:spPr>
            <a:xfrm>
              <a:off x="4953000" y="3390900"/>
              <a:ext cx="47626" cy="200026"/>
            </a:xfrm>
            <a:custGeom>
              <a:avLst/>
              <a:gdLst/>
              <a:ahLst/>
              <a:cxnLst/>
              <a:rect l="0" t="0" r="0" b="0"/>
              <a:pathLst>
                <a:path w="47626" h="200026">
                  <a:moveTo>
                    <a:pt x="47625" y="0"/>
                  </a:moveTo>
                  <a:lnTo>
                    <a:pt x="47625" y="0"/>
                  </a:lnTo>
                  <a:lnTo>
                    <a:pt x="47625" y="22390"/>
                  </a:lnTo>
                  <a:lnTo>
                    <a:pt x="21441" y="50166"/>
                  </a:lnTo>
                  <a:lnTo>
                    <a:pt x="14821" y="67804"/>
                  </a:lnTo>
                  <a:lnTo>
                    <a:pt x="10571" y="106057"/>
                  </a:lnTo>
                  <a:lnTo>
                    <a:pt x="9732" y="147636"/>
                  </a:lnTo>
                  <a:lnTo>
                    <a:pt x="8559" y="16298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2"/>
            <p:cNvSpPr/>
            <p:nvPr>
              <p:custDataLst>
                <p:tags r:id="rId52"/>
              </p:custDataLst>
            </p:nvPr>
          </p:nvSpPr>
          <p:spPr>
            <a:xfrm>
              <a:off x="5029200" y="3314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3"/>
            <p:cNvSpPr/>
            <p:nvPr>
              <p:custDataLst>
                <p:tags r:id="rId53"/>
              </p:custDataLst>
            </p:nvPr>
          </p:nvSpPr>
          <p:spPr>
            <a:xfrm>
              <a:off x="5076825" y="3314700"/>
              <a:ext cx="197758" cy="228601"/>
            </a:xfrm>
            <a:custGeom>
              <a:avLst/>
              <a:gdLst/>
              <a:ahLst/>
              <a:cxnLst/>
              <a:rect l="0" t="0" r="0" b="0"/>
              <a:pathLst>
                <a:path w="197758" h="228601">
                  <a:moveTo>
                    <a:pt x="0" y="0"/>
                  </a:moveTo>
                  <a:lnTo>
                    <a:pt x="0" y="0"/>
                  </a:lnTo>
                  <a:lnTo>
                    <a:pt x="19298" y="22120"/>
                  </a:lnTo>
                  <a:lnTo>
                    <a:pt x="38122" y="67781"/>
                  </a:lnTo>
                  <a:lnTo>
                    <a:pt x="41289" y="76937"/>
                  </a:lnTo>
                  <a:lnTo>
                    <a:pt x="40227" y="86216"/>
                  </a:lnTo>
                  <a:lnTo>
                    <a:pt x="22466" y="133415"/>
                  </a:lnTo>
                  <a:lnTo>
                    <a:pt x="27039" y="178161"/>
                  </a:lnTo>
                  <a:lnTo>
                    <a:pt x="30942" y="199191"/>
                  </a:lnTo>
                  <a:lnTo>
                    <a:pt x="38801" y="216006"/>
                  </a:lnTo>
                  <a:lnTo>
                    <a:pt x="47109" y="227863"/>
                  </a:lnTo>
                  <a:lnTo>
                    <a:pt x="60837" y="215278"/>
                  </a:lnTo>
                  <a:lnTo>
                    <a:pt x="74185" y="196531"/>
                  </a:lnTo>
                  <a:lnTo>
                    <a:pt x="102171" y="168063"/>
                  </a:lnTo>
                  <a:lnTo>
                    <a:pt x="131549" y="127260"/>
                  </a:lnTo>
                  <a:lnTo>
                    <a:pt x="174362" y="95284"/>
                  </a:lnTo>
                  <a:lnTo>
                    <a:pt x="194921" y="71109"/>
                  </a:lnTo>
                  <a:lnTo>
                    <a:pt x="197757" y="64060"/>
                  </a:lnTo>
                  <a:lnTo>
                    <a:pt x="197454" y="60698"/>
                  </a:lnTo>
                  <a:lnTo>
                    <a:pt x="194296" y="54140"/>
                  </a:lnTo>
                  <a:lnTo>
                    <a:pt x="191973" y="51969"/>
                  </a:lnTo>
                  <a:lnTo>
                    <a:pt x="186568" y="49556"/>
                  </a:lnTo>
                  <a:lnTo>
                    <a:pt x="177576" y="48197"/>
                  </a:lnTo>
                  <a:lnTo>
                    <a:pt x="171351" y="50701"/>
                  </a:lnTo>
                  <a:lnTo>
                    <a:pt x="149016" y="64963"/>
                  </a:lnTo>
                  <a:lnTo>
                    <a:pt x="123027" y="98832"/>
                  </a:lnTo>
                  <a:lnTo>
                    <a:pt x="84196" y="123906"/>
                  </a:lnTo>
                  <a:lnTo>
                    <a:pt x="74462" y="136561"/>
                  </a:lnTo>
                  <a:lnTo>
                    <a:pt x="70136" y="149241"/>
                  </a:lnTo>
                  <a:lnTo>
                    <a:pt x="71036" y="161932"/>
                  </a:lnTo>
                  <a:lnTo>
                    <a:pt x="76022" y="174628"/>
                  </a:lnTo>
                  <a:lnTo>
                    <a:pt x="102413" y="206375"/>
                  </a:lnTo>
                  <a:lnTo>
                    <a:pt x="125947" y="220369"/>
                  </a:lnTo>
                  <a:lnTo>
                    <a:pt x="153682" y="226974"/>
                  </a:lnTo>
                  <a:lnTo>
                    <a:pt x="1714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4"/>
            <p:cNvSpPr/>
            <p:nvPr>
              <p:custDataLst>
                <p:tags r:id="rId54"/>
              </p:custDataLst>
            </p:nvPr>
          </p:nvSpPr>
          <p:spPr>
            <a:xfrm>
              <a:off x="5343525" y="3295824"/>
              <a:ext cx="180268" cy="255487"/>
            </a:xfrm>
            <a:custGeom>
              <a:avLst/>
              <a:gdLst/>
              <a:ahLst/>
              <a:cxnLst/>
              <a:rect l="0" t="0" r="0" b="0"/>
              <a:pathLst>
                <a:path w="180268" h="255487">
                  <a:moveTo>
                    <a:pt x="171450" y="9351"/>
                  </a:moveTo>
                  <a:lnTo>
                    <a:pt x="171450" y="9351"/>
                  </a:lnTo>
                  <a:lnTo>
                    <a:pt x="156241" y="2805"/>
                  </a:lnTo>
                  <a:lnTo>
                    <a:pt x="114153" y="0"/>
                  </a:lnTo>
                  <a:lnTo>
                    <a:pt x="101535" y="962"/>
                  </a:lnTo>
                  <a:lnTo>
                    <a:pt x="88871" y="4917"/>
                  </a:lnTo>
                  <a:lnTo>
                    <a:pt x="79009" y="13024"/>
                  </a:lnTo>
                  <a:lnTo>
                    <a:pt x="70041" y="22625"/>
                  </a:lnTo>
                  <a:lnTo>
                    <a:pt x="55207" y="33981"/>
                  </a:lnTo>
                  <a:lnTo>
                    <a:pt x="50995" y="40759"/>
                  </a:lnTo>
                  <a:lnTo>
                    <a:pt x="48623" y="55581"/>
                  </a:lnTo>
                  <a:lnTo>
                    <a:pt x="50891" y="64470"/>
                  </a:lnTo>
                  <a:lnTo>
                    <a:pt x="60940" y="78246"/>
                  </a:lnTo>
                  <a:lnTo>
                    <a:pt x="83298" y="101865"/>
                  </a:lnTo>
                  <a:lnTo>
                    <a:pt x="119073" y="121425"/>
                  </a:lnTo>
                  <a:lnTo>
                    <a:pt x="147305" y="164312"/>
                  </a:lnTo>
                  <a:lnTo>
                    <a:pt x="172909" y="191539"/>
                  </a:lnTo>
                  <a:lnTo>
                    <a:pt x="177390" y="201801"/>
                  </a:lnTo>
                  <a:lnTo>
                    <a:pt x="180267" y="220580"/>
                  </a:lnTo>
                  <a:lnTo>
                    <a:pt x="175016" y="230583"/>
                  </a:lnTo>
                  <a:lnTo>
                    <a:pt x="165626" y="241027"/>
                  </a:lnTo>
                  <a:lnTo>
                    <a:pt x="154398" y="249196"/>
                  </a:lnTo>
                  <a:lnTo>
                    <a:pt x="126063" y="254688"/>
                  </a:lnTo>
                  <a:lnTo>
                    <a:pt x="85109" y="255486"/>
                  </a:lnTo>
                  <a:lnTo>
                    <a:pt x="49677" y="250320"/>
                  </a:lnTo>
                  <a:lnTo>
                    <a:pt x="0" y="247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125"/>
          <p:cNvSpPr/>
          <p:nvPr>
            <p:custDataLst>
              <p:tags r:id="rId4"/>
            </p:custDataLst>
          </p:nvPr>
        </p:nvSpPr>
        <p:spPr>
          <a:xfrm>
            <a:off x="7848744" y="3829053"/>
            <a:ext cx="1933432" cy="190498"/>
          </a:xfrm>
          <a:custGeom>
            <a:avLst/>
            <a:gdLst/>
            <a:ahLst/>
            <a:cxnLst/>
            <a:rect l="0" t="0" r="0" b="0"/>
            <a:pathLst>
              <a:path w="1933432" h="190498">
                <a:moveTo>
                  <a:pt x="1933431" y="190497"/>
                </a:moveTo>
                <a:lnTo>
                  <a:pt x="1933431" y="190497"/>
                </a:lnTo>
                <a:lnTo>
                  <a:pt x="1933431" y="185010"/>
                </a:lnTo>
                <a:lnTo>
                  <a:pt x="1933431" y="187353"/>
                </a:lnTo>
                <a:lnTo>
                  <a:pt x="1933431" y="181064"/>
                </a:lnTo>
                <a:lnTo>
                  <a:pt x="1924298" y="180974"/>
                </a:lnTo>
                <a:lnTo>
                  <a:pt x="1916379" y="174427"/>
                </a:lnTo>
                <a:lnTo>
                  <a:pt x="1907682" y="172330"/>
                </a:lnTo>
                <a:lnTo>
                  <a:pt x="1892109" y="171563"/>
                </a:lnTo>
                <a:lnTo>
                  <a:pt x="1885786" y="168677"/>
                </a:lnTo>
                <a:lnTo>
                  <a:pt x="1879447" y="164924"/>
                </a:lnTo>
                <a:lnTo>
                  <a:pt x="1866754" y="162515"/>
                </a:lnTo>
                <a:lnTo>
                  <a:pt x="1822130" y="161929"/>
                </a:lnTo>
                <a:lnTo>
                  <a:pt x="1805438" y="160865"/>
                </a:lnTo>
                <a:lnTo>
                  <a:pt x="1768244" y="153280"/>
                </a:lnTo>
                <a:lnTo>
                  <a:pt x="1749255" y="151600"/>
                </a:lnTo>
                <a:lnTo>
                  <a:pt x="1712471" y="144230"/>
                </a:lnTo>
                <a:lnTo>
                  <a:pt x="1670298" y="142991"/>
                </a:lnTo>
                <a:lnTo>
                  <a:pt x="1638037" y="141838"/>
                </a:lnTo>
                <a:lnTo>
                  <a:pt x="1590604" y="134232"/>
                </a:lnTo>
                <a:lnTo>
                  <a:pt x="1542995" y="132366"/>
                </a:lnTo>
                <a:lnTo>
                  <a:pt x="1503354" y="125156"/>
                </a:lnTo>
                <a:lnTo>
                  <a:pt x="1459812" y="123998"/>
                </a:lnTo>
                <a:lnTo>
                  <a:pt x="1419231" y="122787"/>
                </a:lnTo>
                <a:lnTo>
                  <a:pt x="1379538" y="115624"/>
                </a:lnTo>
                <a:lnTo>
                  <a:pt x="1333166" y="111649"/>
                </a:lnTo>
                <a:lnTo>
                  <a:pt x="1285706" y="105677"/>
                </a:lnTo>
                <a:lnTo>
                  <a:pt x="1250448" y="102129"/>
                </a:lnTo>
                <a:lnTo>
                  <a:pt x="1226594" y="97286"/>
                </a:lnTo>
                <a:lnTo>
                  <a:pt x="1180694" y="95516"/>
                </a:lnTo>
                <a:lnTo>
                  <a:pt x="1133297" y="95283"/>
                </a:lnTo>
                <a:lnTo>
                  <a:pt x="1085702" y="87713"/>
                </a:lnTo>
                <a:lnTo>
                  <a:pt x="1038080" y="85984"/>
                </a:lnTo>
                <a:lnTo>
                  <a:pt x="997159" y="85774"/>
                </a:lnTo>
                <a:lnTo>
                  <a:pt x="953680" y="85732"/>
                </a:lnTo>
                <a:lnTo>
                  <a:pt x="914518" y="79178"/>
                </a:lnTo>
                <a:lnTo>
                  <a:pt x="876208" y="76786"/>
                </a:lnTo>
                <a:lnTo>
                  <a:pt x="838067" y="76314"/>
                </a:lnTo>
                <a:lnTo>
                  <a:pt x="798899" y="76220"/>
                </a:lnTo>
                <a:lnTo>
                  <a:pt x="754318" y="79024"/>
                </a:lnTo>
                <a:lnTo>
                  <a:pt x="714623" y="84399"/>
                </a:lnTo>
                <a:lnTo>
                  <a:pt x="676209" y="85461"/>
                </a:lnTo>
                <a:lnTo>
                  <a:pt x="638047" y="85670"/>
                </a:lnTo>
                <a:lnTo>
                  <a:pt x="599934" y="85712"/>
                </a:lnTo>
                <a:lnTo>
                  <a:pt x="555286" y="92266"/>
                </a:lnTo>
                <a:lnTo>
                  <a:pt x="514795" y="94658"/>
                </a:lnTo>
                <a:lnTo>
                  <a:pt x="467717" y="95169"/>
                </a:lnTo>
                <a:lnTo>
                  <a:pt x="422111" y="100294"/>
                </a:lnTo>
                <a:lnTo>
                  <a:pt x="379286" y="104183"/>
                </a:lnTo>
                <a:lnTo>
                  <a:pt x="333025" y="104694"/>
                </a:lnTo>
                <a:lnTo>
                  <a:pt x="285579" y="104762"/>
                </a:lnTo>
                <a:lnTo>
                  <a:pt x="237978" y="107593"/>
                </a:lnTo>
                <a:lnTo>
                  <a:pt x="196901" y="113414"/>
                </a:lnTo>
                <a:lnTo>
                  <a:pt x="164015" y="116945"/>
                </a:lnTo>
                <a:lnTo>
                  <a:pt x="140571" y="121784"/>
                </a:lnTo>
                <a:lnTo>
                  <a:pt x="108972" y="124612"/>
                </a:lnTo>
                <a:lnTo>
                  <a:pt x="78966" y="131987"/>
                </a:lnTo>
                <a:lnTo>
                  <a:pt x="47616" y="133346"/>
                </a:lnTo>
                <a:lnTo>
                  <a:pt x="52577" y="133347"/>
                </a:lnTo>
                <a:lnTo>
                  <a:pt x="54054" y="132288"/>
                </a:lnTo>
                <a:lnTo>
                  <a:pt x="55694" y="128290"/>
                </a:lnTo>
                <a:lnTo>
                  <a:pt x="57190" y="126801"/>
                </a:lnTo>
                <a:lnTo>
                  <a:pt x="86614" y="110813"/>
                </a:lnTo>
                <a:lnTo>
                  <a:pt x="99799" y="101107"/>
                </a:lnTo>
                <a:lnTo>
                  <a:pt x="143349" y="82900"/>
                </a:lnTo>
                <a:lnTo>
                  <a:pt x="187615" y="59179"/>
                </a:lnTo>
                <a:lnTo>
                  <a:pt x="234646" y="35041"/>
                </a:lnTo>
                <a:lnTo>
                  <a:pt x="266302" y="12349"/>
                </a:lnTo>
                <a:lnTo>
                  <a:pt x="269562" y="11406"/>
                </a:lnTo>
                <a:lnTo>
                  <a:pt x="271735" y="9720"/>
                </a:lnTo>
                <a:lnTo>
                  <a:pt x="276031" y="128"/>
                </a:lnTo>
                <a:lnTo>
                  <a:pt x="253690" y="0"/>
                </a:lnTo>
                <a:lnTo>
                  <a:pt x="208829" y="15186"/>
                </a:lnTo>
                <a:lnTo>
                  <a:pt x="169767" y="23595"/>
                </a:lnTo>
                <a:lnTo>
                  <a:pt x="126301" y="38278"/>
                </a:lnTo>
                <a:lnTo>
                  <a:pt x="85730" y="52938"/>
                </a:lnTo>
                <a:lnTo>
                  <a:pt x="65399" y="56958"/>
                </a:lnTo>
                <a:lnTo>
                  <a:pt x="45689" y="64440"/>
                </a:lnTo>
                <a:lnTo>
                  <a:pt x="27900" y="68833"/>
                </a:lnTo>
                <a:lnTo>
                  <a:pt x="10761" y="75227"/>
                </a:lnTo>
                <a:lnTo>
                  <a:pt x="5408" y="75766"/>
                </a:lnTo>
                <a:lnTo>
                  <a:pt x="3557" y="76968"/>
                </a:lnTo>
                <a:lnTo>
                  <a:pt x="2324" y="78828"/>
                </a:lnTo>
                <a:lnTo>
                  <a:pt x="344" y="84360"/>
                </a:lnTo>
                <a:lnTo>
                  <a:pt x="0" y="90375"/>
                </a:lnTo>
                <a:lnTo>
                  <a:pt x="1011" y="91999"/>
                </a:lnTo>
                <a:lnTo>
                  <a:pt x="2743" y="93082"/>
                </a:lnTo>
                <a:lnTo>
                  <a:pt x="4955" y="93804"/>
                </a:lnTo>
                <a:lnTo>
                  <a:pt x="19159" y="102596"/>
                </a:lnTo>
                <a:lnTo>
                  <a:pt x="61621" y="111233"/>
                </a:lnTo>
                <a:lnTo>
                  <a:pt x="105239" y="113894"/>
                </a:lnTo>
                <a:lnTo>
                  <a:pt x="152337" y="124605"/>
                </a:lnTo>
                <a:lnTo>
                  <a:pt x="193346" y="133254"/>
                </a:lnTo>
                <a:lnTo>
                  <a:pt x="233318" y="141397"/>
                </a:lnTo>
                <a:lnTo>
                  <a:pt x="280207" y="152486"/>
                </a:lnTo>
                <a:lnTo>
                  <a:pt x="294692" y="159744"/>
                </a:lnTo>
                <a:lnTo>
                  <a:pt x="304656" y="1619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Shape-126"/>
          <p:cNvSpPr/>
          <p:nvPr>
            <p:custDataLst>
              <p:tags r:id="rId5"/>
            </p:custDataLst>
          </p:nvPr>
        </p:nvSpPr>
        <p:spPr>
          <a:xfrm>
            <a:off x="7782136" y="3786402"/>
            <a:ext cx="190110" cy="194842"/>
          </a:xfrm>
          <a:custGeom>
            <a:avLst/>
            <a:gdLst/>
            <a:ahLst/>
            <a:cxnLst/>
            <a:rect l="0" t="0" r="0" b="0"/>
            <a:pathLst>
              <a:path w="190110" h="194842">
                <a:moveTo>
                  <a:pt x="180764" y="23598"/>
                </a:moveTo>
                <a:lnTo>
                  <a:pt x="180764" y="23598"/>
                </a:lnTo>
                <a:lnTo>
                  <a:pt x="175708" y="18542"/>
                </a:lnTo>
                <a:lnTo>
                  <a:pt x="173225" y="13237"/>
                </a:lnTo>
                <a:lnTo>
                  <a:pt x="172563" y="10341"/>
                </a:lnTo>
                <a:lnTo>
                  <a:pt x="171064" y="8410"/>
                </a:lnTo>
                <a:lnTo>
                  <a:pt x="153042" y="0"/>
                </a:lnTo>
                <a:lnTo>
                  <a:pt x="141632" y="57"/>
                </a:lnTo>
                <a:lnTo>
                  <a:pt x="98154" y="9342"/>
                </a:lnTo>
                <a:lnTo>
                  <a:pt x="65165" y="35116"/>
                </a:lnTo>
                <a:lnTo>
                  <a:pt x="44403" y="55244"/>
                </a:lnTo>
                <a:lnTo>
                  <a:pt x="40785" y="64474"/>
                </a:lnTo>
                <a:lnTo>
                  <a:pt x="38461" y="82590"/>
                </a:lnTo>
                <a:lnTo>
                  <a:pt x="40966" y="89680"/>
                </a:lnTo>
                <a:lnTo>
                  <a:pt x="51197" y="102856"/>
                </a:lnTo>
                <a:lnTo>
                  <a:pt x="60031" y="106449"/>
                </a:lnTo>
                <a:lnTo>
                  <a:pt x="101570" y="117356"/>
                </a:lnTo>
                <a:lnTo>
                  <a:pt x="126825" y="117495"/>
                </a:lnTo>
                <a:lnTo>
                  <a:pt x="139505" y="113660"/>
                </a:lnTo>
                <a:lnTo>
                  <a:pt x="168419" y="91994"/>
                </a:lnTo>
                <a:lnTo>
                  <a:pt x="176336" y="83630"/>
                </a:lnTo>
                <a:lnTo>
                  <a:pt x="183382" y="72856"/>
                </a:lnTo>
                <a:lnTo>
                  <a:pt x="188243" y="54891"/>
                </a:lnTo>
                <a:lnTo>
                  <a:pt x="190109" y="25409"/>
                </a:lnTo>
                <a:lnTo>
                  <a:pt x="188053" y="20572"/>
                </a:lnTo>
                <a:lnTo>
                  <a:pt x="180123" y="12375"/>
                </a:lnTo>
                <a:lnTo>
                  <a:pt x="169543" y="8027"/>
                </a:lnTo>
                <a:lnTo>
                  <a:pt x="145504" y="5235"/>
                </a:lnTo>
                <a:lnTo>
                  <a:pt x="103683" y="15000"/>
                </a:lnTo>
                <a:lnTo>
                  <a:pt x="87239" y="21893"/>
                </a:lnTo>
                <a:lnTo>
                  <a:pt x="53218" y="56814"/>
                </a:lnTo>
                <a:lnTo>
                  <a:pt x="23221" y="102126"/>
                </a:lnTo>
                <a:lnTo>
                  <a:pt x="13905" y="122831"/>
                </a:lnTo>
                <a:lnTo>
                  <a:pt x="9582" y="167856"/>
                </a:lnTo>
                <a:lnTo>
                  <a:pt x="10492" y="178729"/>
                </a:lnTo>
                <a:lnTo>
                  <a:pt x="14424" y="187090"/>
                </a:lnTo>
                <a:lnTo>
                  <a:pt x="16954" y="189743"/>
                </a:lnTo>
                <a:lnTo>
                  <a:pt x="22588" y="192690"/>
                </a:lnTo>
                <a:lnTo>
                  <a:pt x="37965" y="194738"/>
                </a:lnTo>
                <a:lnTo>
                  <a:pt x="41114" y="194841"/>
                </a:lnTo>
                <a:lnTo>
                  <a:pt x="47436" y="192134"/>
                </a:lnTo>
                <a:lnTo>
                  <a:pt x="60119" y="181772"/>
                </a:lnTo>
                <a:lnTo>
                  <a:pt x="69641" y="167596"/>
                </a:lnTo>
                <a:lnTo>
                  <a:pt x="88689" y="123167"/>
                </a:lnTo>
                <a:lnTo>
                  <a:pt x="93785" y="96849"/>
                </a:lnTo>
                <a:lnTo>
                  <a:pt x="94482" y="84024"/>
                </a:lnTo>
                <a:lnTo>
                  <a:pt x="91969" y="74090"/>
                </a:lnTo>
                <a:lnTo>
                  <a:pt x="77691" y="54222"/>
                </a:lnTo>
                <a:lnTo>
                  <a:pt x="66380" y="52780"/>
                </a:lnTo>
                <a:lnTo>
                  <a:pt x="62174" y="54695"/>
                </a:lnTo>
                <a:lnTo>
                  <a:pt x="16404" y="94561"/>
                </a:lnTo>
                <a:lnTo>
                  <a:pt x="7879" y="106643"/>
                </a:lnTo>
                <a:lnTo>
                  <a:pt x="2186" y="125345"/>
                </a:lnTo>
                <a:lnTo>
                  <a:pt x="0" y="158254"/>
                </a:lnTo>
                <a:lnTo>
                  <a:pt x="2704" y="165642"/>
                </a:lnTo>
                <a:lnTo>
                  <a:pt x="13065" y="179009"/>
                </a:lnTo>
                <a:lnTo>
                  <a:pt x="19095" y="182628"/>
                </a:lnTo>
                <a:lnTo>
                  <a:pt x="31262" y="184665"/>
                </a:lnTo>
                <a:lnTo>
                  <a:pt x="36646" y="184951"/>
                </a:lnTo>
                <a:lnTo>
                  <a:pt x="45450" y="182447"/>
                </a:lnTo>
                <a:lnTo>
                  <a:pt x="82782" y="158061"/>
                </a:lnTo>
                <a:lnTo>
                  <a:pt x="111325" y="128102"/>
                </a:lnTo>
                <a:lnTo>
                  <a:pt x="118152" y="115552"/>
                </a:lnTo>
                <a:lnTo>
                  <a:pt x="128622" y="77563"/>
                </a:lnTo>
                <a:lnTo>
                  <a:pt x="124482" y="50878"/>
                </a:lnTo>
                <a:lnTo>
                  <a:pt x="123135" y="48134"/>
                </a:lnTo>
                <a:lnTo>
                  <a:pt x="121178" y="46306"/>
                </a:lnTo>
                <a:lnTo>
                  <a:pt x="118815" y="45087"/>
                </a:lnTo>
                <a:lnTo>
                  <a:pt x="105376" y="43370"/>
                </a:lnTo>
                <a:lnTo>
                  <a:pt x="87989" y="47919"/>
                </a:lnTo>
                <a:lnTo>
                  <a:pt x="58728" y="65057"/>
                </a:lnTo>
                <a:lnTo>
                  <a:pt x="49621" y="74127"/>
                </a:lnTo>
                <a:lnTo>
                  <a:pt x="35150" y="97197"/>
                </a:lnTo>
                <a:lnTo>
                  <a:pt x="30375" y="115843"/>
                </a:lnTo>
                <a:lnTo>
                  <a:pt x="32080" y="125626"/>
                </a:lnTo>
                <a:lnTo>
                  <a:pt x="44729" y="149374"/>
                </a:lnTo>
                <a:lnTo>
                  <a:pt x="60178" y="161007"/>
                </a:lnTo>
                <a:lnTo>
                  <a:pt x="69315" y="164044"/>
                </a:lnTo>
                <a:lnTo>
                  <a:pt x="74715" y="164853"/>
                </a:lnTo>
                <a:lnTo>
                  <a:pt x="86359" y="162931"/>
                </a:lnTo>
                <a:lnTo>
                  <a:pt x="98589" y="157491"/>
                </a:lnTo>
                <a:lnTo>
                  <a:pt x="142686" y="118508"/>
                </a:lnTo>
                <a:lnTo>
                  <a:pt x="163012" y="93381"/>
                </a:lnTo>
                <a:lnTo>
                  <a:pt x="168801" y="74378"/>
                </a:lnTo>
                <a:lnTo>
                  <a:pt x="170517" y="60398"/>
                </a:lnTo>
                <a:lnTo>
                  <a:pt x="168096" y="53007"/>
                </a:lnTo>
                <a:lnTo>
                  <a:pt x="165968" y="49554"/>
                </a:lnTo>
                <a:lnTo>
                  <a:pt x="163492" y="47252"/>
                </a:lnTo>
                <a:lnTo>
                  <a:pt x="157918" y="44694"/>
                </a:lnTo>
                <a:lnTo>
                  <a:pt x="143774" y="43254"/>
                </a:lnTo>
                <a:lnTo>
                  <a:pt x="135044" y="45740"/>
                </a:lnTo>
                <a:lnTo>
                  <a:pt x="131234" y="47884"/>
                </a:lnTo>
                <a:lnTo>
                  <a:pt x="102325" y="83357"/>
                </a:lnTo>
                <a:lnTo>
                  <a:pt x="98278" y="91785"/>
                </a:lnTo>
                <a:lnTo>
                  <a:pt x="95039" y="1378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118"/>
          <p:cNvGrpSpPr/>
          <p:nvPr/>
        </p:nvGrpSpPr>
        <p:grpSpPr>
          <a:xfrm>
            <a:off x="8486775" y="3505200"/>
            <a:ext cx="628501" cy="400051"/>
            <a:chOff x="8486775" y="3505200"/>
            <a:chExt cx="628501" cy="400051"/>
          </a:xfrm>
        </p:grpSpPr>
        <p:sp>
          <p:nvSpPr>
            <p:cNvPr id="89" name="SMARTInkShape-127"/>
            <p:cNvSpPr/>
            <p:nvPr>
              <p:custDataLst>
                <p:tags r:id="rId43"/>
              </p:custDataLst>
            </p:nvPr>
          </p:nvSpPr>
          <p:spPr>
            <a:xfrm>
              <a:off x="8486775" y="3505200"/>
              <a:ext cx="38101" cy="295276"/>
            </a:xfrm>
            <a:custGeom>
              <a:avLst/>
              <a:gdLst/>
              <a:ahLst/>
              <a:cxnLst/>
              <a:rect l="0" t="0" r="0" b="0"/>
              <a:pathLst>
                <a:path w="38101" h="2952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8643" y="39660"/>
                  </a:lnTo>
                  <a:lnTo>
                    <a:pt x="9409" y="82925"/>
                  </a:lnTo>
                  <a:lnTo>
                    <a:pt x="10561" y="123272"/>
                  </a:lnTo>
                  <a:lnTo>
                    <a:pt x="17059" y="161816"/>
                  </a:lnTo>
                  <a:lnTo>
                    <a:pt x="18657" y="200003"/>
                  </a:lnTo>
                  <a:lnTo>
                    <a:pt x="26537" y="244825"/>
                  </a:lnTo>
                  <a:lnTo>
                    <a:pt x="30793" y="265863"/>
                  </a:lnTo>
                  <a:lnTo>
                    <a:pt x="3810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28"/>
            <p:cNvSpPr/>
            <p:nvPr>
              <p:custDataLst>
                <p:tags r:id="rId44"/>
              </p:custDataLst>
            </p:nvPr>
          </p:nvSpPr>
          <p:spPr>
            <a:xfrm>
              <a:off x="8667803" y="3581400"/>
              <a:ext cx="304748" cy="323851"/>
            </a:xfrm>
            <a:custGeom>
              <a:avLst/>
              <a:gdLst/>
              <a:ahLst/>
              <a:cxnLst/>
              <a:rect l="0" t="0" r="0" b="0"/>
              <a:pathLst>
                <a:path w="304748" h="323851">
                  <a:moveTo>
                    <a:pt x="38047" y="0"/>
                  </a:moveTo>
                  <a:lnTo>
                    <a:pt x="38047" y="0"/>
                  </a:lnTo>
                  <a:lnTo>
                    <a:pt x="38047" y="41912"/>
                  </a:lnTo>
                  <a:lnTo>
                    <a:pt x="38047" y="81510"/>
                  </a:lnTo>
                  <a:lnTo>
                    <a:pt x="38047" y="122992"/>
                  </a:lnTo>
                  <a:lnTo>
                    <a:pt x="31501" y="161761"/>
                  </a:lnTo>
                  <a:lnTo>
                    <a:pt x="28914" y="204472"/>
                  </a:lnTo>
                  <a:lnTo>
                    <a:pt x="25874" y="215407"/>
                  </a:lnTo>
                  <a:lnTo>
                    <a:pt x="21036" y="227513"/>
                  </a:lnTo>
                  <a:lnTo>
                    <a:pt x="20356" y="231050"/>
                  </a:lnTo>
                  <a:lnTo>
                    <a:pt x="10915" y="245705"/>
                  </a:lnTo>
                  <a:lnTo>
                    <a:pt x="10434" y="245295"/>
                  </a:lnTo>
                  <a:lnTo>
                    <a:pt x="837" y="204641"/>
                  </a:lnTo>
                  <a:lnTo>
                    <a:pt x="122" y="167658"/>
                  </a:lnTo>
                  <a:lnTo>
                    <a:pt x="0" y="132226"/>
                  </a:lnTo>
                  <a:lnTo>
                    <a:pt x="2087" y="108509"/>
                  </a:lnTo>
                  <a:lnTo>
                    <a:pt x="17851" y="67413"/>
                  </a:lnTo>
                  <a:lnTo>
                    <a:pt x="25897" y="49011"/>
                  </a:lnTo>
                  <a:lnTo>
                    <a:pt x="41267" y="28868"/>
                  </a:lnTo>
                  <a:lnTo>
                    <a:pt x="49356" y="23414"/>
                  </a:lnTo>
                  <a:lnTo>
                    <a:pt x="52995" y="23018"/>
                  </a:lnTo>
                  <a:lnTo>
                    <a:pt x="59860" y="25399"/>
                  </a:lnTo>
                  <a:lnTo>
                    <a:pt x="74732" y="32690"/>
                  </a:lnTo>
                  <a:lnTo>
                    <a:pt x="83632" y="41340"/>
                  </a:lnTo>
                  <a:lnTo>
                    <a:pt x="112082" y="86846"/>
                  </a:lnTo>
                  <a:lnTo>
                    <a:pt x="129837" y="133498"/>
                  </a:lnTo>
                  <a:lnTo>
                    <a:pt x="139944" y="171479"/>
                  </a:lnTo>
                  <a:lnTo>
                    <a:pt x="142569" y="215419"/>
                  </a:lnTo>
                  <a:lnTo>
                    <a:pt x="142820" y="247074"/>
                  </a:lnTo>
                  <a:lnTo>
                    <a:pt x="142822" y="206931"/>
                  </a:lnTo>
                  <a:lnTo>
                    <a:pt x="150427" y="169875"/>
                  </a:lnTo>
                  <a:lnTo>
                    <a:pt x="164942" y="122887"/>
                  </a:lnTo>
                  <a:lnTo>
                    <a:pt x="181832" y="91091"/>
                  </a:lnTo>
                  <a:lnTo>
                    <a:pt x="200242" y="71087"/>
                  </a:lnTo>
                  <a:lnTo>
                    <a:pt x="225425" y="54847"/>
                  </a:lnTo>
                  <a:lnTo>
                    <a:pt x="230699" y="53498"/>
                  </a:lnTo>
                  <a:lnTo>
                    <a:pt x="235274" y="53656"/>
                  </a:lnTo>
                  <a:lnTo>
                    <a:pt x="243178" y="56656"/>
                  </a:lnTo>
                  <a:lnTo>
                    <a:pt x="250219" y="61516"/>
                  </a:lnTo>
                  <a:lnTo>
                    <a:pt x="269909" y="88469"/>
                  </a:lnTo>
                  <a:lnTo>
                    <a:pt x="280548" y="115113"/>
                  </a:lnTo>
                  <a:lnTo>
                    <a:pt x="287503" y="155383"/>
                  </a:lnTo>
                  <a:lnTo>
                    <a:pt x="292935" y="191384"/>
                  </a:lnTo>
                  <a:lnTo>
                    <a:pt x="294770" y="236418"/>
                  </a:lnTo>
                  <a:lnTo>
                    <a:pt x="295183" y="281868"/>
                  </a:lnTo>
                  <a:lnTo>
                    <a:pt x="298027" y="292138"/>
                  </a:lnTo>
                  <a:lnTo>
                    <a:pt x="302755" y="303871"/>
                  </a:lnTo>
                  <a:lnTo>
                    <a:pt x="304747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29"/>
            <p:cNvSpPr/>
            <p:nvPr>
              <p:custDataLst>
                <p:tags r:id="rId45"/>
              </p:custDataLst>
            </p:nvPr>
          </p:nvSpPr>
          <p:spPr>
            <a:xfrm>
              <a:off x="9096375" y="3714750"/>
              <a:ext cx="18901" cy="161926"/>
            </a:xfrm>
            <a:custGeom>
              <a:avLst/>
              <a:gdLst/>
              <a:ahLst/>
              <a:cxnLst/>
              <a:rect l="0" t="0" r="0" b="0"/>
              <a:pathLst>
                <a:path w="18901" h="161926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7605" y="69969"/>
                  </a:lnTo>
                  <a:lnTo>
                    <a:pt x="16476" y="95274"/>
                  </a:lnTo>
                  <a:lnTo>
                    <a:pt x="18900" y="134645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30"/>
            <p:cNvSpPr/>
            <p:nvPr>
              <p:custDataLst>
                <p:tags r:id="rId46"/>
              </p:custDataLst>
            </p:nvPr>
          </p:nvSpPr>
          <p:spPr>
            <a:xfrm>
              <a:off x="9105900" y="3552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19"/>
          <p:cNvGrpSpPr/>
          <p:nvPr/>
        </p:nvGrpSpPr>
        <p:grpSpPr>
          <a:xfrm>
            <a:off x="3324225" y="4276725"/>
            <a:ext cx="3385500" cy="409576"/>
            <a:chOff x="3324225" y="4276725"/>
            <a:chExt cx="3385500" cy="409576"/>
          </a:xfrm>
        </p:grpSpPr>
        <p:sp>
          <p:nvSpPr>
            <p:cNvPr id="94" name="SMARTInkShape-131"/>
            <p:cNvSpPr/>
            <p:nvPr>
              <p:custDataLst>
                <p:tags r:id="rId24"/>
              </p:custDataLst>
            </p:nvPr>
          </p:nvSpPr>
          <p:spPr>
            <a:xfrm>
              <a:off x="3324225" y="4352925"/>
              <a:ext cx="57151" cy="333376"/>
            </a:xfrm>
            <a:custGeom>
              <a:avLst/>
              <a:gdLst/>
              <a:ahLst/>
              <a:cxnLst/>
              <a:rect l="0" t="0" r="0" b="0"/>
              <a:pathLst>
                <a:path w="57151" h="333376">
                  <a:moveTo>
                    <a:pt x="57150" y="0"/>
                  </a:moveTo>
                  <a:lnTo>
                    <a:pt x="57150" y="0"/>
                  </a:lnTo>
                  <a:lnTo>
                    <a:pt x="57150" y="45056"/>
                  </a:lnTo>
                  <a:lnTo>
                    <a:pt x="49611" y="86641"/>
                  </a:lnTo>
                  <a:lnTo>
                    <a:pt x="41340" y="132412"/>
                  </a:lnTo>
                  <a:lnTo>
                    <a:pt x="33470" y="172790"/>
                  </a:lnTo>
                  <a:lnTo>
                    <a:pt x="26398" y="211713"/>
                  </a:lnTo>
                  <a:lnTo>
                    <a:pt x="13472" y="250914"/>
                  </a:lnTo>
                  <a:lnTo>
                    <a:pt x="3326" y="297482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32"/>
            <p:cNvSpPr/>
            <p:nvPr>
              <p:custDataLst>
                <p:tags r:id="rId25"/>
              </p:custDataLst>
            </p:nvPr>
          </p:nvSpPr>
          <p:spPr>
            <a:xfrm>
              <a:off x="3619500" y="4371975"/>
              <a:ext cx="17727" cy="228601"/>
            </a:xfrm>
            <a:custGeom>
              <a:avLst/>
              <a:gdLst/>
              <a:ahLst/>
              <a:cxnLst/>
              <a:rect l="0" t="0" r="0" b="0"/>
              <a:pathLst>
                <a:path w="17727" h="228601">
                  <a:moveTo>
                    <a:pt x="9525" y="0"/>
                  </a:moveTo>
                  <a:lnTo>
                    <a:pt x="9525" y="0"/>
                  </a:lnTo>
                  <a:lnTo>
                    <a:pt x="10583" y="33299"/>
                  </a:lnTo>
                  <a:lnTo>
                    <a:pt x="17726" y="63704"/>
                  </a:lnTo>
                  <a:lnTo>
                    <a:pt x="16054" y="108460"/>
                  </a:lnTo>
                  <a:lnTo>
                    <a:pt x="9327" y="154610"/>
                  </a:lnTo>
                  <a:lnTo>
                    <a:pt x="426" y="20217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33"/>
            <p:cNvSpPr/>
            <p:nvPr>
              <p:custDataLst>
                <p:tags r:id="rId26"/>
              </p:custDataLst>
            </p:nvPr>
          </p:nvSpPr>
          <p:spPr>
            <a:xfrm>
              <a:off x="3505200" y="443865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15209" y="8467"/>
                  </a:lnTo>
                  <a:lnTo>
                    <a:pt x="41418" y="1986"/>
                  </a:lnTo>
                  <a:lnTo>
                    <a:pt x="88002" y="174"/>
                  </a:lnTo>
                  <a:lnTo>
                    <a:pt x="129331" y="34"/>
                  </a:lnTo>
                  <a:lnTo>
                    <a:pt x="176890" y="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34"/>
            <p:cNvSpPr/>
            <p:nvPr>
              <p:custDataLst>
                <p:tags r:id="rId27"/>
              </p:custDataLst>
            </p:nvPr>
          </p:nvSpPr>
          <p:spPr>
            <a:xfrm>
              <a:off x="3800475" y="45243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35"/>
            <p:cNvSpPr/>
            <p:nvPr>
              <p:custDataLst>
                <p:tags r:id="rId28"/>
              </p:custDataLst>
            </p:nvPr>
          </p:nvSpPr>
          <p:spPr>
            <a:xfrm>
              <a:off x="3876675" y="4324361"/>
              <a:ext cx="299683" cy="256165"/>
            </a:xfrm>
            <a:custGeom>
              <a:avLst/>
              <a:gdLst/>
              <a:ahLst/>
              <a:cxnLst/>
              <a:rect l="0" t="0" r="0" b="0"/>
              <a:pathLst>
                <a:path w="299683" h="256165">
                  <a:moveTo>
                    <a:pt x="85725" y="28564"/>
                  </a:moveTo>
                  <a:lnTo>
                    <a:pt x="85725" y="28564"/>
                  </a:lnTo>
                  <a:lnTo>
                    <a:pt x="132071" y="28564"/>
                  </a:lnTo>
                  <a:lnTo>
                    <a:pt x="154891" y="27506"/>
                  </a:lnTo>
                  <a:lnTo>
                    <a:pt x="169249" y="22018"/>
                  </a:lnTo>
                  <a:lnTo>
                    <a:pt x="212113" y="19301"/>
                  </a:lnTo>
                  <a:lnTo>
                    <a:pt x="258445" y="19049"/>
                  </a:lnTo>
                  <a:lnTo>
                    <a:pt x="274367" y="19042"/>
                  </a:lnTo>
                  <a:lnTo>
                    <a:pt x="278161" y="20099"/>
                  </a:lnTo>
                  <a:lnTo>
                    <a:pt x="280691" y="21863"/>
                  </a:lnTo>
                  <a:lnTo>
                    <a:pt x="282377" y="24096"/>
                  </a:lnTo>
                  <a:lnTo>
                    <a:pt x="287073" y="26579"/>
                  </a:lnTo>
                  <a:lnTo>
                    <a:pt x="299682" y="28303"/>
                  </a:lnTo>
                  <a:lnTo>
                    <a:pt x="296064" y="28530"/>
                  </a:lnTo>
                  <a:lnTo>
                    <a:pt x="287827" y="22011"/>
                  </a:lnTo>
                  <a:lnTo>
                    <a:pt x="282087" y="20360"/>
                  </a:lnTo>
                  <a:lnTo>
                    <a:pt x="256274" y="16391"/>
                  </a:lnTo>
                  <a:lnTo>
                    <a:pt x="243017" y="12570"/>
                  </a:lnTo>
                  <a:lnTo>
                    <a:pt x="196639" y="8724"/>
                  </a:lnTo>
                  <a:lnTo>
                    <a:pt x="150182" y="895"/>
                  </a:lnTo>
                  <a:lnTo>
                    <a:pt x="103519" y="25"/>
                  </a:lnTo>
                  <a:lnTo>
                    <a:pt x="92644" y="0"/>
                  </a:lnTo>
                  <a:lnTo>
                    <a:pt x="85978" y="2816"/>
                  </a:lnTo>
                  <a:lnTo>
                    <a:pt x="78131" y="8191"/>
                  </a:lnTo>
                  <a:lnTo>
                    <a:pt x="77058" y="11748"/>
                  </a:lnTo>
                  <a:lnTo>
                    <a:pt x="76772" y="14178"/>
                  </a:lnTo>
                  <a:lnTo>
                    <a:pt x="73632" y="19701"/>
                  </a:lnTo>
                  <a:lnTo>
                    <a:pt x="71313" y="22655"/>
                  </a:lnTo>
                  <a:lnTo>
                    <a:pt x="68737" y="31582"/>
                  </a:lnTo>
                  <a:lnTo>
                    <a:pt x="66691" y="78961"/>
                  </a:lnTo>
                  <a:lnTo>
                    <a:pt x="66675" y="114277"/>
                  </a:lnTo>
                  <a:lnTo>
                    <a:pt x="79932" y="114288"/>
                  </a:lnTo>
                  <a:lnTo>
                    <a:pt x="99789" y="108801"/>
                  </a:lnTo>
                  <a:lnTo>
                    <a:pt x="142955" y="113875"/>
                  </a:lnTo>
                  <a:lnTo>
                    <a:pt x="155611" y="115163"/>
                  </a:lnTo>
                  <a:lnTo>
                    <a:pt x="168291" y="119264"/>
                  </a:lnTo>
                  <a:lnTo>
                    <a:pt x="212726" y="149495"/>
                  </a:lnTo>
                  <a:lnTo>
                    <a:pt x="243221" y="177896"/>
                  </a:lnTo>
                  <a:lnTo>
                    <a:pt x="252570" y="193578"/>
                  </a:lnTo>
                  <a:lnTo>
                    <a:pt x="255811" y="206456"/>
                  </a:lnTo>
                  <a:lnTo>
                    <a:pt x="256569" y="217341"/>
                  </a:lnTo>
                  <a:lnTo>
                    <a:pt x="254083" y="226412"/>
                  </a:lnTo>
                  <a:lnTo>
                    <a:pt x="251939" y="230313"/>
                  </a:lnTo>
                  <a:lnTo>
                    <a:pt x="238808" y="240859"/>
                  </a:lnTo>
                  <a:lnTo>
                    <a:pt x="197925" y="252100"/>
                  </a:lnTo>
                  <a:lnTo>
                    <a:pt x="160452" y="256164"/>
                  </a:lnTo>
                  <a:lnTo>
                    <a:pt x="116204" y="254144"/>
                  </a:lnTo>
                  <a:lnTo>
                    <a:pt x="76576" y="243868"/>
                  </a:lnTo>
                  <a:lnTo>
                    <a:pt x="45779" y="237134"/>
                  </a:lnTo>
                  <a:lnTo>
                    <a:pt x="0" y="209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36"/>
            <p:cNvSpPr/>
            <p:nvPr>
              <p:custDataLst>
                <p:tags r:id="rId29"/>
              </p:custDataLst>
            </p:nvPr>
          </p:nvSpPr>
          <p:spPr>
            <a:xfrm>
              <a:off x="4334278" y="4353317"/>
              <a:ext cx="66273" cy="256784"/>
            </a:xfrm>
            <a:custGeom>
              <a:avLst/>
              <a:gdLst/>
              <a:ahLst/>
              <a:cxnLst/>
              <a:rect l="0" t="0" r="0" b="0"/>
              <a:pathLst>
                <a:path w="66273" h="256784">
                  <a:moveTo>
                    <a:pt x="18647" y="9133"/>
                  </a:moveTo>
                  <a:lnTo>
                    <a:pt x="18647" y="9133"/>
                  </a:lnTo>
                  <a:lnTo>
                    <a:pt x="9514" y="0"/>
                  </a:lnTo>
                  <a:lnTo>
                    <a:pt x="4182" y="4781"/>
                  </a:lnTo>
                  <a:lnTo>
                    <a:pt x="1635" y="10021"/>
                  </a:lnTo>
                  <a:lnTo>
                    <a:pt x="0" y="27065"/>
                  </a:lnTo>
                  <a:lnTo>
                    <a:pt x="12890" y="73402"/>
                  </a:lnTo>
                  <a:lnTo>
                    <a:pt x="17889" y="115577"/>
                  </a:lnTo>
                  <a:lnTo>
                    <a:pt x="21245" y="140156"/>
                  </a:lnTo>
                  <a:lnTo>
                    <a:pt x="33806" y="180473"/>
                  </a:lnTo>
                  <a:lnTo>
                    <a:pt x="37602" y="200776"/>
                  </a:lnTo>
                  <a:lnTo>
                    <a:pt x="45008" y="220477"/>
                  </a:lnTo>
                  <a:lnTo>
                    <a:pt x="45746" y="226229"/>
                  </a:lnTo>
                  <a:lnTo>
                    <a:pt x="47296" y="230063"/>
                  </a:lnTo>
                  <a:lnTo>
                    <a:pt x="49389" y="232620"/>
                  </a:lnTo>
                  <a:lnTo>
                    <a:pt x="51841" y="234325"/>
                  </a:lnTo>
                  <a:lnTo>
                    <a:pt x="53477" y="236519"/>
                  </a:lnTo>
                  <a:lnTo>
                    <a:pt x="55294" y="241780"/>
                  </a:lnTo>
                  <a:lnTo>
                    <a:pt x="56316" y="250692"/>
                  </a:lnTo>
                  <a:lnTo>
                    <a:pt x="57518" y="252722"/>
                  </a:lnTo>
                  <a:lnTo>
                    <a:pt x="59378" y="254075"/>
                  </a:lnTo>
                  <a:lnTo>
                    <a:pt x="66272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37"/>
            <p:cNvSpPr/>
            <p:nvPr>
              <p:custDataLst>
                <p:tags r:id="rId30"/>
              </p:custDataLst>
            </p:nvPr>
          </p:nvSpPr>
          <p:spPr>
            <a:xfrm>
              <a:off x="4238741" y="4410075"/>
              <a:ext cx="218960" cy="37839"/>
            </a:xfrm>
            <a:custGeom>
              <a:avLst/>
              <a:gdLst/>
              <a:ahLst/>
              <a:cxnLst/>
              <a:rect l="0" t="0" r="0" b="0"/>
              <a:pathLst>
                <a:path w="218960" h="37839">
                  <a:moveTo>
                    <a:pt x="9409" y="28575"/>
                  </a:moveTo>
                  <a:lnTo>
                    <a:pt x="9409" y="28575"/>
                  </a:lnTo>
                  <a:lnTo>
                    <a:pt x="276" y="28575"/>
                  </a:lnTo>
                  <a:lnTo>
                    <a:pt x="0" y="33631"/>
                  </a:lnTo>
                  <a:lnTo>
                    <a:pt x="1020" y="35121"/>
                  </a:lnTo>
                  <a:lnTo>
                    <a:pt x="2758" y="36114"/>
                  </a:lnTo>
                  <a:lnTo>
                    <a:pt x="9592" y="37838"/>
                  </a:lnTo>
                  <a:lnTo>
                    <a:pt x="51143" y="37035"/>
                  </a:lnTo>
                  <a:lnTo>
                    <a:pt x="97983" y="26341"/>
                  </a:lnTo>
                  <a:lnTo>
                    <a:pt x="139351" y="19690"/>
                  </a:lnTo>
                  <a:lnTo>
                    <a:pt x="148652" y="18276"/>
                  </a:lnTo>
                  <a:lnTo>
                    <a:pt x="178042" y="10887"/>
                  </a:lnTo>
                  <a:lnTo>
                    <a:pt x="195550" y="8736"/>
                  </a:lnTo>
                  <a:lnTo>
                    <a:pt x="209201" y="2039"/>
                  </a:lnTo>
                  <a:lnTo>
                    <a:pt x="218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38"/>
            <p:cNvSpPr/>
            <p:nvPr>
              <p:custDataLst>
                <p:tags r:id="rId31"/>
              </p:custDataLst>
            </p:nvPr>
          </p:nvSpPr>
          <p:spPr>
            <a:xfrm>
              <a:off x="4562475" y="4276725"/>
              <a:ext cx="19051" cy="285751"/>
            </a:xfrm>
            <a:custGeom>
              <a:avLst/>
              <a:gdLst/>
              <a:ahLst/>
              <a:cxnLst/>
              <a:rect l="0" t="0" r="0" b="0"/>
              <a:pathLst>
                <a:path w="19051" h="2857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8201" y="40704"/>
                  </a:lnTo>
                  <a:lnTo>
                    <a:pt x="10322" y="77773"/>
                  </a:lnTo>
                  <a:lnTo>
                    <a:pt x="17012" y="124763"/>
                  </a:lnTo>
                  <a:lnTo>
                    <a:pt x="18447" y="162203"/>
                  </a:lnTo>
                  <a:lnTo>
                    <a:pt x="18931" y="207723"/>
                  </a:lnTo>
                  <a:lnTo>
                    <a:pt x="19043" y="252267"/>
                  </a:lnTo>
                  <a:lnTo>
                    <a:pt x="190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39"/>
            <p:cNvSpPr/>
            <p:nvPr>
              <p:custDataLst>
                <p:tags r:id="rId32"/>
              </p:custDataLst>
            </p:nvPr>
          </p:nvSpPr>
          <p:spPr>
            <a:xfrm>
              <a:off x="4752975" y="4419600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6" y="16247"/>
                  </a:lnTo>
                  <a:lnTo>
                    <a:pt x="14189" y="36855"/>
                  </a:lnTo>
                  <a:lnTo>
                    <a:pt x="22534" y="45661"/>
                  </a:lnTo>
                  <a:lnTo>
                    <a:pt x="476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40"/>
            <p:cNvSpPr/>
            <p:nvPr>
              <p:custDataLst>
                <p:tags r:id="rId33"/>
              </p:custDataLst>
            </p:nvPr>
          </p:nvSpPr>
          <p:spPr>
            <a:xfrm>
              <a:off x="4714875" y="4543425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41"/>
            <p:cNvSpPr/>
            <p:nvPr>
              <p:custDataLst>
                <p:tags r:id="rId34"/>
              </p:custDataLst>
            </p:nvPr>
          </p:nvSpPr>
          <p:spPr>
            <a:xfrm>
              <a:off x="5001826" y="4287701"/>
              <a:ext cx="227400" cy="310441"/>
            </a:xfrm>
            <a:custGeom>
              <a:avLst/>
              <a:gdLst/>
              <a:ahLst/>
              <a:cxnLst/>
              <a:rect l="0" t="0" r="0" b="0"/>
              <a:pathLst>
                <a:path w="227400" h="310441">
                  <a:moveTo>
                    <a:pt x="74999" y="36649"/>
                  </a:moveTo>
                  <a:lnTo>
                    <a:pt x="74999" y="36649"/>
                  </a:lnTo>
                  <a:lnTo>
                    <a:pt x="69943" y="36649"/>
                  </a:lnTo>
                  <a:lnTo>
                    <a:pt x="68453" y="35591"/>
                  </a:lnTo>
                  <a:lnTo>
                    <a:pt x="67460" y="33827"/>
                  </a:lnTo>
                  <a:lnTo>
                    <a:pt x="66798" y="31593"/>
                  </a:lnTo>
                  <a:lnTo>
                    <a:pt x="65298" y="30103"/>
                  </a:lnTo>
                  <a:lnTo>
                    <a:pt x="60810" y="28448"/>
                  </a:lnTo>
                  <a:lnTo>
                    <a:pt x="59189" y="26948"/>
                  </a:lnTo>
                  <a:lnTo>
                    <a:pt x="57389" y="22460"/>
                  </a:lnTo>
                  <a:lnTo>
                    <a:pt x="57967" y="20839"/>
                  </a:lnTo>
                  <a:lnTo>
                    <a:pt x="59412" y="19759"/>
                  </a:lnTo>
                  <a:lnTo>
                    <a:pt x="61432" y="19039"/>
                  </a:lnTo>
                  <a:lnTo>
                    <a:pt x="62780" y="17501"/>
                  </a:lnTo>
                  <a:lnTo>
                    <a:pt x="64276" y="12969"/>
                  </a:lnTo>
                  <a:lnTo>
                    <a:pt x="65734" y="11337"/>
                  </a:lnTo>
                  <a:lnTo>
                    <a:pt x="88197" y="1815"/>
                  </a:lnTo>
                  <a:lnTo>
                    <a:pt x="96034" y="0"/>
                  </a:lnTo>
                  <a:lnTo>
                    <a:pt x="116509" y="4035"/>
                  </a:lnTo>
                  <a:lnTo>
                    <a:pt x="161630" y="25143"/>
                  </a:lnTo>
                  <a:lnTo>
                    <a:pt x="181219" y="41118"/>
                  </a:lnTo>
                  <a:lnTo>
                    <a:pt x="194195" y="60316"/>
                  </a:lnTo>
                  <a:lnTo>
                    <a:pt x="211333" y="103932"/>
                  </a:lnTo>
                  <a:lnTo>
                    <a:pt x="210880" y="137136"/>
                  </a:lnTo>
                  <a:lnTo>
                    <a:pt x="201245" y="179735"/>
                  </a:lnTo>
                  <a:lnTo>
                    <a:pt x="186328" y="224996"/>
                  </a:lnTo>
                  <a:lnTo>
                    <a:pt x="174220" y="244184"/>
                  </a:lnTo>
                  <a:lnTo>
                    <a:pt x="131418" y="280440"/>
                  </a:lnTo>
                  <a:lnTo>
                    <a:pt x="91967" y="302423"/>
                  </a:lnTo>
                  <a:lnTo>
                    <a:pt x="67679" y="309778"/>
                  </a:lnTo>
                  <a:lnTo>
                    <a:pt x="53754" y="310440"/>
                  </a:lnTo>
                  <a:lnTo>
                    <a:pt x="21153" y="299435"/>
                  </a:lnTo>
                  <a:lnTo>
                    <a:pt x="11204" y="290673"/>
                  </a:lnTo>
                  <a:lnTo>
                    <a:pt x="4312" y="279724"/>
                  </a:lnTo>
                  <a:lnTo>
                    <a:pt x="433" y="260601"/>
                  </a:lnTo>
                  <a:lnTo>
                    <a:pt x="0" y="215295"/>
                  </a:lnTo>
                  <a:lnTo>
                    <a:pt x="3919" y="202125"/>
                  </a:lnTo>
                  <a:lnTo>
                    <a:pt x="12011" y="192038"/>
                  </a:lnTo>
                  <a:lnTo>
                    <a:pt x="34014" y="174626"/>
                  </a:lnTo>
                  <a:lnTo>
                    <a:pt x="51683" y="171370"/>
                  </a:lnTo>
                  <a:lnTo>
                    <a:pt x="75499" y="171464"/>
                  </a:lnTo>
                  <a:lnTo>
                    <a:pt x="89685" y="175236"/>
                  </a:lnTo>
                  <a:lnTo>
                    <a:pt x="135255" y="205220"/>
                  </a:lnTo>
                  <a:lnTo>
                    <a:pt x="179770" y="246402"/>
                  </a:lnTo>
                  <a:lnTo>
                    <a:pt x="216022" y="290661"/>
                  </a:lnTo>
                  <a:lnTo>
                    <a:pt x="227399" y="30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42"/>
            <p:cNvSpPr/>
            <p:nvPr>
              <p:custDataLst>
                <p:tags r:id="rId35"/>
              </p:custDataLst>
            </p:nvPr>
          </p:nvSpPr>
          <p:spPr>
            <a:xfrm>
              <a:off x="5305425" y="45053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43"/>
            <p:cNvSpPr/>
            <p:nvPr>
              <p:custDataLst>
                <p:tags r:id="rId36"/>
              </p:custDataLst>
            </p:nvPr>
          </p:nvSpPr>
          <p:spPr>
            <a:xfrm>
              <a:off x="5419725" y="4286250"/>
              <a:ext cx="207896" cy="266013"/>
            </a:xfrm>
            <a:custGeom>
              <a:avLst/>
              <a:gdLst/>
              <a:ahLst/>
              <a:cxnLst/>
              <a:rect l="0" t="0" r="0" b="0"/>
              <a:pathLst>
                <a:path w="207896" h="266013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38936" y="2822"/>
                  </a:lnTo>
                  <a:lnTo>
                    <a:pt x="41832" y="5056"/>
                  </a:lnTo>
                  <a:lnTo>
                    <a:pt x="50695" y="7539"/>
                  </a:lnTo>
                  <a:lnTo>
                    <a:pt x="96356" y="12173"/>
                  </a:lnTo>
                  <a:lnTo>
                    <a:pt x="142136" y="18447"/>
                  </a:lnTo>
                  <a:lnTo>
                    <a:pt x="174528" y="20029"/>
                  </a:lnTo>
                  <a:lnTo>
                    <a:pt x="191529" y="24514"/>
                  </a:lnTo>
                  <a:lnTo>
                    <a:pt x="194361" y="23751"/>
                  </a:lnTo>
                  <a:lnTo>
                    <a:pt x="196249" y="22184"/>
                  </a:lnTo>
                  <a:lnTo>
                    <a:pt x="201169" y="20443"/>
                  </a:lnTo>
                  <a:lnTo>
                    <a:pt x="207895" y="19325"/>
                  </a:lnTo>
                  <a:lnTo>
                    <a:pt x="164408" y="19051"/>
                  </a:lnTo>
                  <a:lnTo>
                    <a:pt x="122898" y="11511"/>
                  </a:lnTo>
                  <a:lnTo>
                    <a:pt x="76955" y="9699"/>
                  </a:lnTo>
                  <a:lnTo>
                    <a:pt x="29431" y="9530"/>
                  </a:lnTo>
                  <a:lnTo>
                    <a:pt x="25971" y="9528"/>
                  </a:lnTo>
                  <a:lnTo>
                    <a:pt x="19304" y="12349"/>
                  </a:lnTo>
                  <a:lnTo>
                    <a:pt x="16044" y="14582"/>
                  </a:lnTo>
                  <a:lnTo>
                    <a:pt x="12422" y="19886"/>
                  </a:lnTo>
                  <a:lnTo>
                    <a:pt x="10384" y="28823"/>
                  </a:lnTo>
                  <a:lnTo>
                    <a:pt x="9547" y="73632"/>
                  </a:lnTo>
                  <a:lnTo>
                    <a:pt x="9526" y="116467"/>
                  </a:lnTo>
                  <a:lnTo>
                    <a:pt x="9525" y="160425"/>
                  </a:lnTo>
                  <a:lnTo>
                    <a:pt x="9525" y="153592"/>
                  </a:lnTo>
                  <a:lnTo>
                    <a:pt x="12347" y="152929"/>
                  </a:lnTo>
                  <a:lnTo>
                    <a:pt x="14582" y="152753"/>
                  </a:lnTo>
                  <a:lnTo>
                    <a:pt x="16071" y="151577"/>
                  </a:lnTo>
                  <a:lnTo>
                    <a:pt x="23714" y="139174"/>
                  </a:lnTo>
                  <a:lnTo>
                    <a:pt x="54663" y="120604"/>
                  </a:lnTo>
                  <a:lnTo>
                    <a:pt x="73229" y="116168"/>
                  </a:lnTo>
                  <a:lnTo>
                    <a:pt x="111143" y="114464"/>
                  </a:lnTo>
                  <a:lnTo>
                    <a:pt x="142016" y="121937"/>
                  </a:lnTo>
                  <a:lnTo>
                    <a:pt x="157673" y="131614"/>
                  </a:lnTo>
                  <a:lnTo>
                    <a:pt x="174188" y="147417"/>
                  </a:lnTo>
                  <a:lnTo>
                    <a:pt x="182545" y="159358"/>
                  </a:lnTo>
                  <a:lnTo>
                    <a:pt x="188143" y="177980"/>
                  </a:lnTo>
                  <a:lnTo>
                    <a:pt x="186630" y="190580"/>
                  </a:lnTo>
                  <a:lnTo>
                    <a:pt x="177036" y="215916"/>
                  </a:lnTo>
                  <a:lnTo>
                    <a:pt x="168288" y="225785"/>
                  </a:lnTo>
                  <a:lnTo>
                    <a:pt x="130250" y="254942"/>
                  </a:lnTo>
                  <a:lnTo>
                    <a:pt x="112922" y="261474"/>
                  </a:lnTo>
                  <a:lnTo>
                    <a:pt x="66494" y="266012"/>
                  </a:lnTo>
                  <a:lnTo>
                    <a:pt x="19622" y="258438"/>
                  </a:lnTo>
                  <a:lnTo>
                    <a:pt x="11191" y="25491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44"/>
            <p:cNvSpPr/>
            <p:nvPr>
              <p:custDataLst>
                <p:tags r:id="rId37"/>
              </p:custDataLst>
            </p:nvPr>
          </p:nvSpPr>
          <p:spPr>
            <a:xfrm>
              <a:off x="5715013" y="4429125"/>
              <a:ext cx="257163" cy="152401"/>
            </a:xfrm>
            <a:custGeom>
              <a:avLst/>
              <a:gdLst/>
              <a:ahLst/>
              <a:cxnLst/>
              <a:rect l="0" t="0" r="0" b="0"/>
              <a:pathLst>
                <a:path w="257163" h="152401">
                  <a:moveTo>
                    <a:pt x="9512" y="0"/>
                  </a:moveTo>
                  <a:lnTo>
                    <a:pt x="9512" y="0"/>
                  </a:lnTo>
                  <a:lnTo>
                    <a:pt x="4456" y="0"/>
                  </a:lnTo>
                  <a:lnTo>
                    <a:pt x="2966" y="1058"/>
                  </a:lnTo>
                  <a:lnTo>
                    <a:pt x="1973" y="2822"/>
                  </a:lnTo>
                  <a:lnTo>
                    <a:pt x="379" y="13257"/>
                  </a:lnTo>
                  <a:lnTo>
                    <a:pt x="1068" y="43620"/>
                  </a:lnTo>
                  <a:lnTo>
                    <a:pt x="8631" y="88130"/>
                  </a:lnTo>
                  <a:lnTo>
                    <a:pt x="10310" y="107722"/>
                  </a:lnTo>
                  <a:lnTo>
                    <a:pt x="18769" y="142301"/>
                  </a:lnTo>
                  <a:lnTo>
                    <a:pt x="19036" y="152360"/>
                  </a:lnTo>
                  <a:lnTo>
                    <a:pt x="19037" y="139139"/>
                  </a:lnTo>
                  <a:lnTo>
                    <a:pt x="16215" y="133101"/>
                  </a:lnTo>
                  <a:lnTo>
                    <a:pt x="11433" y="124773"/>
                  </a:lnTo>
                  <a:lnTo>
                    <a:pt x="2562" y="96378"/>
                  </a:lnTo>
                  <a:lnTo>
                    <a:pt x="137" y="50866"/>
                  </a:lnTo>
                  <a:lnTo>
                    <a:pt x="0" y="17762"/>
                  </a:lnTo>
                  <a:lnTo>
                    <a:pt x="1054" y="15017"/>
                  </a:lnTo>
                  <a:lnTo>
                    <a:pt x="2816" y="13186"/>
                  </a:lnTo>
                  <a:lnTo>
                    <a:pt x="7594" y="11152"/>
                  </a:lnTo>
                  <a:lnTo>
                    <a:pt x="22377" y="9739"/>
                  </a:lnTo>
                  <a:lnTo>
                    <a:pt x="28636" y="12443"/>
                  </a:lnTo>
                  <a:lnTo>
                    <a:pt x="31786" y="14645"/>
                  </a:lnTo>
                  <a:lnTo>
                    <a:pt x="71092" y="60293"/>
                  </a:lnTo>
                  <a:lnTo>
                    <a:pt x="83095" y="68425"/>
                  </a:lnTo>
                  <a:lnTo>
                    <a:pt x="87142" y="73134"/>
                  </a:lnTo>
                  <a:lnTo>
                    <a:pt x="93897" y="87756"/>
                  </a:lnTo>
                  <a:lnTo>
                    <a:pt x="96460" y="90254"/>
                  </a:lnTo>
                  <a:lnTo>
                    <a:pt x="113751" y="104296"/>
                  </a:lnTo>
                  <a:lnTo>
                    <a:pt x="119669" y="104680"/>
                  </a:lnTo>
                  <a:lnTo>
                    <a:pt x="117384" y="104733"/>
                  </a:lnTo>
                  <a:lnTo>
                    <a:pt x="116352" y="103689"/>
                  </a:lnTo>
                  <a:lnTo>
                    <a:pt x="115205" y="99706"/>
                  </a:lnTo>
                  <a:lnTo>
                    <a:pt x="114311" y="64775"/>
                  </a:lnTo>
                  <a:lnTo>
                    <a:pt x="127547" y="31304"/>
                  </a:lnTo>
                  <a:lnTo>
                    <a:pt x="136677" y="17625"/>
                  </a:lnTo>
                  <a:lnTo>
                    <a:pt x="142936" y="13125"/>
                  </a:lnTo>
                  <a:lnTo>
                    <a:pt x="150303" y="11125"/>
                  </a:lnTo>
                  <a:lnTo>
                    <a:pt x="173292" y="9736"/>
                  </a:lnTo>
                  <a:lnTo>
                    <a:pt x="180375" y="12441"/>
                  </a:lnTo>
                  <a:lnTo>
                    <a:pt x="198603" y="22801"/>
                  </a:lnTo>
                  <a:lnTo>
                    <a:pt x="202248" y="26842"/>
                  </a:lnTo>
                  <a:lnTo>
                    <a:pt x="224188" y="66946"/>
                  </a:lnTo>
                  <a:lnTo>
                    <a:pt x="241587" y="111141"/>
                  </a:lnTo>
                  <a:lnTo>
                    <a:pt x="249663" y="140055"/>
                  </a:lnTo>
                  <a:lnTo>
                    <a:pt x="25716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45"/>
            <p:cNvSpPr/>
            <p:nvPr>
              <p:custDataLst>
                <p:tags r:id="rId38"/>
              </p:custDataLst>
            </p:nvPr>
          </p:nvSpPr>
          <p:spPr>
            <a:xfrm>
              <a:off x="6057900" y="4467225"/>
              <a:ext cx="1" cy="142876"/>
            </a:xfrm>
            <a:custGeom>
              <a:avLst/>
              <a:gdLst/>
              <a:ahLst/>
              <a:cxnLst/>
              <a:rect l="0" t="0" r="0" b="0"/>
              <a:pathLst>
                <a:path w="1" h="142876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87660"/>
                  </a:lnTo>
                  <a:lnTo>
                    <a:pt x="0" y="13415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46"/>
            <p:cNvSpPr/>
            <p:nvPr>
              <p:custDataLst>
                <p:tags r:id="rId39"/>
              </p:custDataLst>
            </p:nvPr>
          </p:nvSpPr>
          <p:spPr>
            <a:xfrm>
              <a:off x="6057900" y="4362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47"/>
            <p:cNvSpPr/>
            <p:nvPr>
              <p:custDataLst>
                <p:tags r:id="rId40"/>
              </p:custDataLst>
            </p:nvPr>
          </p:nvSpPr>
          <p:spPr>
            <a:xfrm>
              <a:off x="6153150" y="4343400"/>
              <a:ext cx="38101" cy="285751"/>
            </a:xfrm>
            <a:custGeom>
              <a:avLst/>
              <a:gdLst/>
              <a:ahLst/>
              <a:cxnLst/>
              <a:rect l="0" t="0" r="0" b="0"/>
              <a:pathLst>
                <a:path w="38101" h="285751">
                  <a:moveTo>
                    <a:pt x="0" y="0"/>
                  </a:moveTo>
                  <a:lnTo>
                    <a:pt x="0" y="0"/>
                  </a:lnTo>
                  <a:lnTo>
                    <a:pt x="13257" y="26515"/>
                  </a:lnTo>
                  <a:lnTo>
                    <a:pt x="18964" y="67287"/>
                  </a:lnTo>
                  <a:lnTo>
                    <a:pt x="25257" y="108955"/>
                  </a:lnTo>
                  <a:lnTo>
                    <a:pt x="27592" y="148582"/>
                  </a:lnTo>
                  <a:lnTo>
                    <a:pt x="28284" y="186076"/>
                  </a:lnTo>
                  <a:lnTo>
                    <a:pt x="28518" y="227726"/>
                  </a:lnTo>
                  <a:lnTo>
                    <a:pt x="28574" y="273998"/>
                  </a:lnTo>
                  <a:lnTo>
                    <a:pt x="381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48"/>
            <p:cNvSpPr/>
            <p:nvPr>
              <p:custDataLst>
                <p:tags r:id="rId41"/>
              </p:custDataLst>
            </p:nvPr>
          </p:nvSpPr>
          <p:spPr>
            <a:xfrm>
              <a:off x="6229350" y="4372536"/>
              <a:ext cx="218896" cy="199465"/>
            </a:xfrm>
            <a:custGeom>
              <a:avLst/>
              <a:gdLst/>
              <a:ahLst/>
              <a:cxnLst/>
              <a:rect l="0" t="0" r="0" b="0"/>
              <a:pathLst>
                <a:path w="218896" h="199465">
                  <a:moveTo>
                    <a:pt x="0" y="142314"/>
                  </a:moveTo>
                  <a:lnTo>
                    <a:pt x="0" y="142314"/>
                  </a:lnTo>
                  <a:lnTo>
                    <a:pt x="41941" y="142314"/>
                  </a:lnTo>
                  <a:lnTo>
                    <a:pt x="87038" y="141256"/>
                  </a:lnTo>
                  <a:lnTo>
                    <a:pt x="128467" y="129057"/>
                  </a:lnTo>
                  <a:lnTo>
                    <a:pt x="174525" y="107356"/>
                  </a:lnTo>
                  <a:lnTo>
                    <a:pt x="201305" y="91510"/>
                  </a:lnTo>
                  <a:lnTo>
                    <a:pt x="212163" y="76931"/>
                  </a:lnTo>
                  <a:lnTo>
                    <a:pt x="217027" y="64263"/>
                  </a:lnTo>
                  <a:lnTo>
                    <a:pt x="218895" y="35804"/>
                  </a:lnTo>
                  <a:lnTo>
                    <a:pt x="216173" y="28654"/>
                  </a:lnTo>
                  <a:lnTo>
                    <a:pt x="205802" y="15440"/>
                  </a:lnTo>
                  <a:lnTo>
                    <a:pt x="191624" y="5827"/>
                  </a:lnTo>
                  <a:lnTo>
                    <a:pt x="174017" y="1332"/>
                  </a:lnTo>
                  <a:lnTo>
                    <a:pt x="155394" y="0"/>
                  </a:lnTo>
                  <a:lnTo>
                    <a:pt x="136472" y="4662"/>
                  </a:lnTo>
                  <a:lnTo>
                    <a:pt x="117459" y="17802"/>
                  </a:lnTo>
                  <a:lnTo>
                    <a:pt x="103477" y="35101"/>
                  </a:lnTo>
                  <a:lnTo>
                    <a:pt x="98907" y="47391"/>
                  </a:lnTo>
                  <a:lnTo>
                    <a:pt x="95732" y="86461"/>
                  </a:lnTo>
                  <a:lnTo>
                    <a:pt x="98167" y="123521"/>
                  </a:lnTo>
                  <a:lnTo>
                    <a:pt x="103955" y="141369"/>
                  </a:lnTo>
                  <a:lnTo>
                    <a:pt x="113583" y="156358"/>
                  </a:lnTo>
                  <a:lnTo>
                    <a:pt x="161925" y="199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49"/>
            <p:cNvSpPr/>
            <p:nvPr>
              <p:custDataLst>
                <p:tags r:id="rId42"/>
              </p:custDataLst>
            </p:nvPr>
          </p:nvSpPr>
          <p:spPr>
            <a:xfrm>
              <a:off x="6543675" y="4333875"/>
              <a:ext cx="166050" cy="265084"/>
            </a:xfrm>
            <a:custGeom>
              <a:avLst/>
              <a:gdLst/>
              <a:ahLst/>
              <a:cxnLst/>
              <a:rect l="0" t="0" r="0" b="0"/>
              <a:pathLst>
                <a:path w="166050" h="265084">
                  <a:moveTo>
                    <a:pt x="142875" y="0"/>
                  </a:moveTo>
                  <a:lnTo>
                    <a:pt x="142875" y="0"/>
                  </a:lnTo>
                  <a:lnTo>
                    <a:pt x="128686" y="0"/>
                  </a:lnTo>
                  <a:lnTo>
                    <a:pt x="82597" y="19298"/>
                  </a:lnTo>
                  <a:lnTo>
                    <a:pt x="66343" y="26569"/>
                  </a:lnTo>
                  <a:lnTo>
                    <a:pt x="46351" y="42562"/>
                  </a:lnTo>
                  <a:lnTo>
                    <a:pt x="34313" y="59648"/>
                  </a:lnTo>
                  <a:lnTo>
                    <a:pt x="31125" y="68138"/>
                  </a:lnTo>
                  <a:lnTo>
                    <a:pt x="29331" y="83924"/>
                  </a:lnTo>
                  <a:lnTo>
                    <a:pt x="31195" y="88758"/>
                  </a:lnTo>
                  <a:lnTo>
                    <a:pt x="55156" y="112569"/>
                  </a:lnTo>
                  <a:lnTo>
                    <a:pt x="98494" y="147017"/>
                  </a:lnTo>
                  <a:lnTo>
                    <a:pt x="144171" y="188687"/>
                  </a:lnTo>
                  <a:lnTo>
                    <a:pt x="164936" y="217343"/>
                  </a:lnTo>
                  <a:lnTo>
                    <a:pt x="166049" y="222154"/>
                  </a:lnTo>
                  <a:lnTo>
                    <a:pt x="165733" y="226420"/>
                  </a:lnTo>
                  <a:lnTo>
                    <a:pt x="157621" y="245926"/>
                  </a:lnTo>
                  <a:lnTo>
                    <a:pt x="153764" y="249675"/>
                  </a:lnTo>
                  <a:lnTo>
                    <a:pt x="121287" y="261244"/>
                  </a:lnTo>
                  <a:lnTo>
                    <a:pt x="94498" y="265083"/>
                  </a:lnTo>
                  <a:lnTo>
                    <a:pt x="49397" y="25877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20"/>
          <p:cNvGrpSpPr/>
          <p:nvPr/>
        </p:nvGrpSpPr>
        <p:grpSpPr>
          <a:xfrm>
            <a:off x="10791825" y="2943225"/>
            <a:ext cx="680683" cy="1200151"/>
            <a:chOff x="10791825" y="2943225"/>
            <a:chExt cx="680683" cy="1200151"/>
          </a:xfrm>
        </p:grpSpPr>
        <p:sp>
          <p:nvSpPr>
            <p:cNvPr id="114" name="SMARTInkShape-150"/>
            <p:cNvSpPr/>
            <p:nvPr>
              <p:custDataLst>
                <p:tags r:id="rId20"/>
              </p:custDataLst>
            </p:nvPr>
          </p:nvSpPr>
          <p:spPr>
            <a:xfrm>
              <a:off x="10791825" y="2943225"/>
              <a:ext cx="95251" cy="342901"/>
            </a:xfrm>
            <a:custGeom>
              <a:avLst/>
              <a:gdLst/>
              <a:ahLst/>
              <a:cxnLst/>
              <a:rect l="0" t="0" r="0" b="0"/>
              <a:pathLst>
                <a:path w="95251" h="34290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4466" y="5056"/>
                  </a:lnTo>
                  <a:lnTo>
                    <a:pt x="17011" y="13183"/>
                  </a:lnTo>
                  <a:lnTo>
                    <a:pt x="18931" y="59246"/>
                  </a:lnTo>
                  <a:lnTo>
                    <a:pt x="21857" y="105051"/>
                  </a:lnTo>
                  <a:lnTo>
                    <a:pt x="27248" y="147986"/>
                  </a:lnTo>
                  <a:lnTo>
                    <a:pt x="34860" y="189628"/>
                  </a:lnTo>
                  <a:lnTo>
                    <a:pt x="40283" y="228428"/>
                  </a:lnTo>
                  <a:lnTo>
                    <a:pt x="57342" y="275374"/>
                  </a:lnTo>
                  <a:lnTo>
                    <a:pt x="62526" y="288547"/>
                  </a:lnTo>
                  <a:lnTo>
                    <a:pt x="66504" y="306805"/>
                  </a:lnTo>
                  <a:lnTo>
                    <a:pt x="73915" y="319387"/>
                  </a:lnTo>
                  <a:lnTo>
                    <a:pt x="952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51"/>
            <p:cNvSpPr/>
            <p:nvPr>
              <p:custDataLst>
                <p:tags r:id="rId21"/>
              </p:custDataLst>
            </p:nvPr>
          </p:nvSpPr>
          <p:spPr>
            <a:xfrm>
              <a:off x="11001375" y="32385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3" y="10361"/>
                  </a:lnTo>
                  <a:lnTo>
                    <a:pt x="5057" y="13257"/>
                  </a:lnTo>
                  <a:lnTo>
                    <a:pt x="7541" y="22120"/>
                  </a:lnTo>
                  <a:lnTo>
                    <a:pt x="9700" y="32056"/>
                  </a:lnTo>
                  <a:lnTo>
                    <a:pt x="190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52"/>
            <p:cNvSpPr/>
            <p:nvPr>
              <p:custDataLst>
                <p:tags r:id="rId22"/>
              </p:custDataLst>
            </p:nvPr>
          </p:nvSpPr>
          <p:spPr>
            <a:xfrm>
              <a:off x="11049068" y="3009900"/>
              <a:ext cx="423440" cy="443234"/>
            </a:xfrm>
            <a:custGeom>
              <a:avLst/>
              <a:gdLst/>
              <a:ahLst/>
              <a:cxnLst/>
              <a:rect l="0" t="0" r="0" b="0"/>
              <a:pathLst>
                <a:path w="423440" h="443234">
                  <a:moveTo>
                    <a:pt x="114232" y="0"/>
                  </a:moveTo>
                  <a:lnTo>
                    <a:pt x="114232" y="0"/>
                  </a:lnTo>
                  <a:lnTo>
                    <a:pt x="71669" y="1058"/>
                  </a:lnTo>
                  <a:lnTo>
                    <a:pt x="51150" y="8201"/>
                  </a:lnTo>
                  <a:lnTo>
                    <a:pt x="43565" y="14189"/>
                  </a:lnTo>
                  <a:lnTo>
                    <a:pt x="42779" y="16868"/>
                  </a:lnTo>
                  <a:lnTo>
                    <a:pt x="43313" y="19712"/>
                  </a:lnTo>
                  <a:lnTo>
                    <a:pt x="44728" y="22666"/>
                  </a:lnTo>
                  <a:lnTo>
                    <a:pt x="46729" y="24636"/>
                  </a:lnTo>
                  <a:lnTo>
                    <a:pt x="70679" y="33113"/>
                  </a:lnTo>
                  <a:lnTo>
                    <a:pt x="117590" y="37443"/>
                  </a:lnTo>
                  <a:lnTo>
                    <a:pt x="153327" y="40728"/>
                  </a:lnTo>
                  <a:lnTo>
                    <a:pt x="193550" y="45581"/>
                  </a:lnTo>
                  <a:lnTo>
                    <a:pt x="238981" y="47019"/>
                  </a:lnTo>
                  <a:lnTo>
                    <a:pt x="285956" y="47446"/>
                  </a:lnTo>
                  <a:lnTo>
                    <a:pt x="330566" y="47572"/>
                  </a:lnTo>
                  <a:lnTo>
                    <a:pt x="373452" y="47614"/>
                  </a:lnTo>
                  <a:lnTo>
                    <a:pt x="419426" y="56561"/>
                  </a:lnTo>
                  <a:lnTo>
                    <a:pt x="423439" y="56888"/>
                  </a:lnTo>
                  <a:lnTo>
                    <a:pt x="377718" y="64684"/>
                  </a:lnTo>
                  <a:lnTo>
                    <a:pt x="332084" y="66282"/>
                  </a:lnTo>
                  <a:lnTo>
                    <a:pt x="292610" y="66558"/>
                  </a:lnTo>
                  <a:lnTo>
                    <a:pt x="249047" y="61584"/>
                  </a:lnTo>
                  <a:lnTo>
                    <a:pt x="202625" y="63520"/>
                  </a:lnTo>
                  <a:lnTo>
                    <a:pt x="160414" y="65741"/>
                  </a:lnTo>
                  <a:lnTo>
                    <a:pt x="121095" y="61342"/>
                  </a:lnTo>
                  <a:lnTo>
                    <a:pt x="82634" y="58392"/>
                  </a:lnTo>
                  <a:lnTo>
                    <a:pt x="40374" y="57395"/>
                  </a:lnTo>
                  <a:lnTo>
                    <a:pt x="18501" y="56164"/>
                  </a:lnTo>
                  <a:lnTo>
                    <a:pt x="5904" y="51684"/>
                  </a:lnTo>
                  <a:lnTo>
                    <a:pt x="3913" y="52447"/>
                  </a:lnTo>
                  <a:lnTo>
                    <a:pt x="718" y="56221"/>
                  </a:lnTo>
                  <a:lnTo>
                    <a:pt x="0" y="70326"/>
                  </a:lnTo>
                  <a:lnTo>
                    <a:pt x="2785" y="76411"/>
                  </a:lnTo>
                  <a:lnTo>
                    <a:pt x="31732" y="121211"/>
                  </a:lnTo>
                  <a:lnTo>
                    <a:pt x="43332" y="146161"/>
                  </a:lnTo>
                  <a:lnTo>
                    <a:pt x="53994" y="193502"/>
                  </a:lnTo>
                  <a:lnTo>
                    <a:pt x="57046" y="218479"/>
                  </a:lnTo>
                  <a:lnTo>
                    <a:pt x="65280" y="219023"/>
                  </a:lnTo>
                  <a:lnTo>
                    <a:pt x="108509" y="187276"/>
                  </a:lnTo>
                  <a:lnTo>
                    <a:pt x="152832" y="171444"/>
                  </a:lnTo>
                  <a:lnTo>
                    <a:pt x="181054" y="164745"/>
                  </a:lnTo>
                  <a:lnTo>
                    <a:pt x="212348" y="165583"/>
                  </a:lnTo>
                  <a:lnTo>
                    <a:pt x="255792" y="175347"/>
                  </a:lnTo>
                  <a:lnTo>
                    <a:pt x="294947" y="195072"/>
                  </a:lnTo>
                  <a:lnTo>
                    <a:pt x="322646" y="214197"/>
                  </a:lnTo>
                  <a:lnTo>
                    <a:pt x="358140" y="257787"/>
                  </a:lnTo>
                  <a:lnTo>
                    <a:pt x="387561" y="304881"/>
                  </a:lnTo>
                  <a:lnTo>
                    <a:pt x="396302" y="333399"/>
                  </a:lnTo>
                  <a:lnTo>
                    <a:pt x="399255" y="366423"/>
                  </a:lnTo>
                  <a:lnTo>
                    <a:pt x="394015" y="380166"/>
                  </a:lnTo>
                  <a:lnTo>
                    <a:pt x="389654" y="386794"/>
                  </a:lnTo>
                  <a:lnTo>
                    <a:pt x="388863" y="393329"/>
                  </a:lnTo>
                  <a:lnTo>
                    <a:pt x="393629" y="406235"/>
                  </a:lnTo>
                  <a:lnTo>
                    <a:pt x="392572" y="411582"/>
                  </a:lnTo>
                  <a:lnTo>
                    <a:pt x="388692" y="416204"/>
                  </a:lnTo>
                  <a:lnTo>
                    <a:pt x="374856" y="424163"/>
                  </a:lnTo>
                  <a:lnTo>
                    <a:pt x="343266" y="433536"/>
                  </a:lnTo>
                  <a:lnTo>
                    <a:pt x="307095" y="437841"/>
                  </a:lnTo>
                  <a:lnTo>
                    <a:pt x="269567" y="443233"/>
                  </a:lnTo>
                  <a:lnTo>
                    <a:pt x="232695" y="439068"/>
                  </a:lnTo>
                  <a:lnTo>
                    <a:pt x="188432" y="428179"/>
                  </a:lnTo>
                  <a:lnTo>
                    <a:pt x="151740" y="418968"/>
                  </a:lnTo>
                  <a:lnTo>
                    <a:pt x="104707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53"/>
            <p:cNvSpPr/>
            <p:nvPr>
              <p:custDataLst>
                <p:tags r:id="rId23"/>
              </p:custDataLst>
            </p:nvPr>
          </p:nvSpPr>
          <p:spPr>
            <a:xfrm>
              <a:off x="11220566" y="3724667"/>
              <a:ext cx="114185" cy="418709"/>
            </a:xfrm>
            <a:custGeom>
              <a:avLst/>
              <a:gdLst/>
              <a:ahLst/>
              <a:cxnLst/>
              <a:rect l="0" t="0" r="0" b="0"/>
              <a:pathLst>
                <a:path w="114185" h="418709">
                  <a:moveTo>
                    <a:pt x="9409" y="9133"/>
                  </a:moveTo>
                  <a:lnTo>
                    <a:pt x="9409" y="9133"/>
                  </a:lnTo>
                  <a:lnTo>
                    <a:pt x="276" y="0"/>
                  </a:lnTo>
                  <a:lnTo>
                    <a:pt x="0" y="4781"/>
                  </a:lnTo>
                  <a:lnTo>
                    <a:pt x="2758" y="10021"/>
                  </a:lnTo>
                  <a:lnTo>
                    <a:pt x="7511" y="17994"/>
                  </a:lnTo>
                  <a:lnTo>
                    <a:pt x="15080" y="40334"/>
                  </a:lnTo>
                  <a:lnTo>
                    <a:pt x="20996" y="79149"/>
                  </a:lnTo>
                  <a:lnTo>
                    <a:pt x="29070" y="117720"/>
                  </a:lnTo>
                  <a:lnTo>
                    <a:pt x="40987" y="162662"/>
                  </a:lnTo>
                  <a:lnTo>
                    <a:pt x="52279" y="209493"/>
                  </a:lnTo>
                  <a:lnTo>
                    <a:pt x="58448" y="254060"/>
                  </a:lnTo>
                  <a:lnTo>
                    <a:pt x="66978" y="294076"/>
                  </a:lnTo>
                  <a:lnTo>
                    <a:pt x="79342" y="340467"/>
                  </a:lnTo>
                  <a:lnTo>
                    <a:pt x="86488" y="378088"/>
                  </a:lnTo>
                  <a:lnTo>
                    <a:pt x="101848" y="401665"/>
                  </a:lnTo>
                  <a:lnTo>
                    <a:pt x="103826" y="412012"/>
                  </a:lnTo>
                  <a:lnTo>
                    <a:pt x="105163" y="414244"/>
                  </a:lnTo>
                  <a:lnTo>
                    <a:pt x="107112" y="415732"/>
                  </a:lnTo>
                  <a:lnTo>
                    <a:pt x="114184" y="418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21"/>
          <p:cNvGrpSpPr/>
          <p:nvPr/>
        </p:nvGrpSpPr>
        <p:grpSpPr>
          <a:xfrm>
            <a:off x="4181491" y="4686300"/>
            <a:ext cx="1755379" cy="352426"/>
            <a:chOff x="4181491" y="4686300"/>
            <a:chExt cx="1755379" cy="352426"/>
          </a:xfrm>
        </p:grpSpPr>
        <p:sp>
          <p:nvSpPr>
            <p:cNvPr id="119" name="SMARTInkShape-154"/>
            <p:cNvSpPr/>
            <p:nvPr>
              <p:custDataLst>
                <p:tags r:id="rId13"/>
              </p:custDataLst>
            </p:nvPr>
          </p:nvSpPr>
          <p:spPr>
            <a:xfrm>
              <a:off x="4181491" y="4867275"/>
              <a:ext cx="85590" cy="57147"/>
            </a:xfrm>
            <a:custGeom>
              <a:avLst/>
              <a:gdLst/>
              <a:ahLst/>
              <a:cxnLst/>
              <a:rect l="0" t="0" r="0" b="0"/>
              <a:pathLst>
                <a:path w="85590" h="57147">
                  <a:moveTo>
                    <a:pt x="76184" y="9525"/>
                  </a:moveTo>
                  <a:lnTo>
                    <a:pt x="76184" y="9525"/>
                  </a:lnTo>
                  <a:lnTo>
                    <a:pt x="71128" y="14582"/>
                  </a:lnTo>
                  <a:lnTo>
                    <a:pt x="68645" y="19886"/>
                  </a:lnTo>
                  <a:lnTo>
                    <a:pt x="67983" y="22782"/>
                  </a:lnTo>
                  <a:lnTo>
                    <a:pt x="59294" y="38173"/>
                  </a:lnTo>
                  <a:lnTo>
                    <a:pt x="57172" y="56593"/>
                  </a:lnTo>
                  <a:lnTo>
                    <a:pt x="75676" y="57146"/>
                  </a:lnTo>
                  <a:lnTo>
                    <a:pt x="81090" y="52092"/>
                  </a:lnTo>
                  <a:lnTo>
                    <a:pt x="83656" y="46789"/>
                  </a:lnTo>
                  <a:lnTo>
                    <a:pt x="85589" y="25351"/>
                  </a:lnTo>
                  <a:lnTo>
                    <a:pt x="82834" y="19028"/>
                  </a:lnTo>
                  <a:lnTo>
                    <a:pt x="72441" y="6346"/>
                  </a:lnTo>
                  <a:lnTo>
                    <a:pt x="66407" y="2820"/>
                  </a:lnTo>
                  <a:lnTo>
                    <a:pt x="54237" y="836"/>
                  </a:lnTo>
                  <a:lnTo>
                    <a:pt x="6841" y="15"/>
                  </a:lnTo>
                  <a:lnTo>
                    <a:pt x="37" y="0"/>
                  </a:lnTo>
                  <a:lnTo>
                    <a:pt x="0" y="5056"/>
                  </a:lnTo>
                  <a:lnTo>
                    <a:pt x="1053" y="6546"/>
                  </a:lnTo>
                  <a:lnTo>
                    <a:pt x="2813" y="7539"/>
                  </a:lnTo>
                  <a:lnTo>
                    <a:pt x="950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55"/>
            <p:cNvSpPr/>
            <p:nvPr>
              <p:custDataLst>
                <p:tags r:id="rId14"/>
              </p:custDataLst>
            </p:nvPr>
          </p:nvSpPr>
          <p:spPr>
            <a:xfrm>
              <a:off x="4343400" y="4705428"/>
              <a:ext cx="347612" cy="285104"/>
            </a:xfrm>
            <a:custGeom>
              <a:avLst/>
              <a:gdLst/>
              <a:ahLst/>
              <a:cxnLst/>
              <a:rect l="0" t="0" r="0" b="0"/>
              <a:pathLst>
                <a:path w="347612" h="285104">
                  <a:moveTo>
                    <a:pt x="66675" y="9447"/>
                  </a:moveTo>
                  <a:lnTo>
                    <a:pt x="66675" y="9447"/>
                  </a:lnTo>
                  <a:lnTo>
                    <a:pt x="71731" y="4391"/>
                  </a:lnTo>
                  <a:lnTo>
                    <a:pt x="77036" y="1908"/>
                  </a:lnTo>
                  <a:lnTo>
                    <a:pt x="116841" y="0"/>
                  </a:lnTo>
                  <a:lnTo>
                    <a:pt x="152902" y="2760"/>
                  </a:lnTo>
                  <a:lnTo>
                    <a:pt x="195655" y="8126"/>
                  </a:lnTo>
                  <a:lnTo>
                    <a:pt x="237262" y="8128"/>
                  </a:lnTo>
                  <a:lnTo>
                    <a:pt x="276054" y="1856"/>
                  </a:lnTo>
                  <a:lnTo>
                    <a:pt x="322999" y="92"/>
                  </a:lnTo>
                  <a:lnTo>
                    <a:pt x="329633" y="35"/>
                  </a:lnTo>
                  <a:lnTo>
                    <a:pt x="334055" y="1056"/>
                  </a:lnTo>
                  <a:lnTo>
                    <a:pt x="337003" y="2795"/>
                  </a:lnTo>
                  <a:lnTo>
                    <a:pt x="338969" y="5012"/>
                  </a:lnTo>
                  <a:lnTo>
                    <a:pt x="343975" y="7476"/>
                  </a:lnTo>
                  <a:lnTo>
                    <a:pt x="346792" y="8133"/>
                  </a:lnTo>
                  <a:lnTo>
                    <a:pt x="347611" y="8571"/>
                  </a:lnTo>
                  <a:lnTo>
                    <a:pt x="347099" y="8863"/>
                  </a:lnTo>
                  <a:lnTo>
                    <a:pt x="302851" y="10499"/>
                  </a:lnTo>
                  <a:lnTo>
                    <a:pt x="263493" y="19807"/>
                  </a:lnTo>
                  <a:lnTo>
                    <a:pt x="227650" y="25922"/>
                  </a:lnTo>
                  <a:lnTo>
                    <a:pt x="190218" y="30556"/>
                  </a:lnTo>
                  <a:lnTo>
                    <a:pt x="152317" y="38632"/>
                  </a:lnTo>
                  <a:lnTo>
                    <a:pt x="106640" y="50843"/>
                  </a:lnTo>
                  <a:lnTo>
                    <a:pt x="64935" y="66613"/>
                  </a:lnTo>
                  <a:lnTo>
                    <a:pt x="43229" y="76127"/>
                  </a:lnTo>
                  <a:lnTo>
                    <a:pt x="5507" y="99671"/>
                  </a:lnTo>
                  <a:lnTo>
                    <a:pt x="2448" y="105286"/>
                  </a:lnTo>
                  <a:lnTo>
                    <a:pt x="1632" y="108265"/>
                  </a:lnTo>
                  <a:lnTo>
                    <a:pt x="2146" y="111309"/>
                  </a:lnTo>
                  <a:lnTo>
                    <a:pt x="7754" y="123799"/>
                  </a:lnTo>
                  <a:lnTo>
                    <a:pt x="8344" y="126956"/>
                  </a:lnTo>
                  <a:lnTo>
                    <a:pt x="14232" y="136457"/>
                  </a:lnTo>
                  <a:lnTo>
                    <a:pt x="24644" y="149149"/>
                  </a:lnTo>
                  <a:lnTo>
                    <a:pt x="26828" y="155498"/>
                  </a:lnTo>
                  <a:lnTo>
                    <a:pt x="28469" y="157614"/>
                  </a:lnTo>
                  <a:lnTo>
                    <a:pt x="44719" y="168022"/>
                  </a:lnTo>
                  <a:lnTo>
                    <a:pt x="54055" y="171438"/>
                  </a:lnTo>
                  <a:lnTo>
                    <a:pt x="66627" y="180859"/>
                  </a:lnTo>
                  <a:lnTo>
                    <a:pt x="66671" y="167636"/>
                  </a:lnTo>
                  <a:lnTo>
                    <a:pt x="63851" y="161598"/>
                  </a:lnTo>
                  <a:lnTo>
                    <a:pt x="51486" y="145939"/>
                  </a:lnTo>
                  <a:lnTo>
                    <a:pt x="48770" y="136438"/>
                  </a:lnTo>
                  <a:lnTo>
                    <a:pt x="47775" y="120571"/>
                  </a:lnTo>
                  <a:lnTo>
                    <a:pt x="48784" y="118454"/>
                  </a:lnTo>
                  <a:lnTo>
                    <a:pt x="50514" y="117044"/>
                  </a:lnTo>
                  <a:lnTo>
                    <a:pt x="55259" y="114418"/>
                  </a:lnTo>
                  <a:lnTo>
                    <a:pt x="63881" y="108047"/>
                  </a:lnTo>
                  <a:lnTo>
                    <a:pt x="70019" y="106186"/>
                  </a:lnTo>
                  <a:lnTo>
                    <a:pt x="79097" y="108181"/>
                  </a:lnTo>
                  <a:lnTo>
                    <a:pt x="91246" y="111537"/>
                  </a:lnTo>
                  <a:lnTo>
                    <a:pt x="129021" y="118925"/>
                  </a:lnTo>
                  <a:lnTo>
                    <a:pt x="174558" y="149412"/>
                  </a:lnTo>
                  <a:lnTo>
                    <a:pt x="211661" y="184374"/>
                  </a:lnTo>
                  <a:lnTo>
                    <a:pt x="223110" y="203211"/>
                  </a:lnTo>
                  <a:lnTo>
                    <a:pt x="226160" y="215862"/>
                  </a:lnTo>
                  <a:lnTo>
                    <a:pt x="224693" y="225718"/>
                  </a:lnTo>
                  <a:lnTo>
                    <a:pt x="219456" y="234684"/>
                  </a:lnTo>
                  <a:lnTo>
                    <a:pt x="204607" y="250573"/>
                  </a:lnTo>
                  <a:lnTo>
                    <a:pt x="184684" y="262455"/>
                  </a:lnTo>
                  <a:lnTo>
                    <a:pt x="141099" y="275951"/>
                  </a:lnTo>
                  <a:lnTo>
                    <a:pt x="104249" y="282792"/>
                  </a:lnTo>
                  <a:lnTo>
                    <a:pt x="58928" y="285103"/>
                  </a:lnTo>
                  <a:lnTo>
                    <a:pt x="16030" y="279013"/>
                  </a:lnTo>
                  <a:lnTo>
                    <a:pt x="0" y="276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56"/>
            <p:cNvSpPr/>
            <p:nvPr>
              <p:custDataLst>
                <p:tags r:id="rId15"/>
              </p:custDataLst>
            </p:nvPr>
          </p:nvSpPr>
          <p:spPr>
            <a:xfrm>
              <a:off x="4791075" y="4820256"/>
              <a:ext cx="276226" cy="170845"/>
            </a:xfrm>
            <a:custGeom>
              <a:avLst/>
              <a:gdLst/>
              <a:ahLst/>
              <a:cxnLst/>
              <a:rect l="0" t="0" r="0" b="0"/>
              <a:pathLst>
                <a:path w="276226" h="170845">
                  <a:moveTo>
                    <a:pt x="0" y="27969"/>
                  </a:moveTo>
                  <a:lnTo>
                    <a:pt x="0" y="27969"/>
                  </a:lnTo>
                  <a:lnTo>
                    <a:pt x="0" y="38082"/>
                  </a:lnTo>
                  <a:lnTo>
                    <a:pt x="2822" y="45869"/>
                  </a:lnTo>
                  <a:lnTo>
                    <a:pt x="5056" y="49427"/>
                  </a:lnTo>
                  <a:lnTo>
                    <a:pt x="8201" y="64548"/>
                  </a:lnTo>
                  <a:lnTo>
                    <a:pt x="9491" y="111886"/>
                  </a:lnTo>
                  <a:lnTo>
                    <a:pt x="9524" y="140257"/>
                  </a:lnTo>
                  <a:lnTo>
                    <a:pt x="8466" y="140928"/>
                  </a:lnTo>
                  <a:lnTo>
                    <a:pt x="4037" y="141872"/>
                  </a:lnTo>
                  <a:lnTo>
                    <a:pt x="6380" y="142092"/>
                  </a:lnTo>
                  <a:lnTo>
                    <a:pt x="7429" y="141093"/>
                  </a:lnTo>
                  <a:lnTo>
                    <a:pt x="8593" y="137160"/>
                  </a:lnTo>
                  <a:lnTo>
                    <a:pt x="7845" y="134630"/>
                  </a:lnTo>
                  <a:lnTo>
                    <a:pt x="1863" y="122964"/>
                  </a:lnTo>
                  <a:lnTo>
                    <a:pt x="48" y="75340"/>
                  </a:lnTo>
                  <a:lnTo>
                    <a:pt x="1065" y="43811"/>
                  </a:lnTo>
                  <a:lnTo>
                    <a:pt x="7606" y="25842"/>
                  </a:lnTo>
                  <a:lnTo>
                    <a:pt x="13258" y="17146"/>
                  </a:lnTo>
                  <a:lnTo>
                    <a:pt x="27447" y="6300"/>
                  </a:lnTo>
                  <a:lnTo>
                    <a:pt x="40000" y="1440"/>
                  </a:lnTo>
                  <a:lnTo>
                    <a:pt x="55479" y="0"/>
                  </a:lnTo>
                  <a:lnTo>
                    <a:pt x="78527" y="4630"/>
                  </a:lnTo>
                  <a:lnTo>
                    <a:pt x="100408" y="17761"/>
                  </a:lnTo>
                  <a:lnTo>
                    <a:pt x="144922" y="59865"/>
                  </a:lnTo>
                  <a:lnTo>
                    <a:pt x="164533" y="91488"/>
                  </a:lnTo>
                  <a:lnTo>
                    <a:pt x="170084" y="115815"/>
                  </a:lnTo>
                  <a:lnTo>
                    <a:pt x="171445" y="132680"/>
                  </a:lnTo>
                  <a:lnTo>
                    <a:pt x="172509" y="88085"/>
                  </a:lnTo>
                  <a:lnTo>
                    <a:pt x="184707" y="59273"/>
                  </a:lnTo>
                  <a:lnTo>
                    <a:pt x="190748" y="52466"/>
                  </a:lnTo>
                  <a:lnTo>
                    <a:pt x="209572" y="39958"/>
                  </a:lnTo>
                  <a:lnTo>
                    <a:pt x="212739" y="39137"/>
                  </a:lnTo>
                  <a:lnTo>
                    <a:pt x="215909" y="39648"/>
                  </a:lnTo>
                  <a:lnTo>
                    <a:pt x="222255" y="43037"/>
                  </a:lnTo>
                  <a:lnTo>
                    <a:pt x="247650" y="77920"/>
                  </a:lnTo>
                  <a:lnTo>
                    <a:pt x="252942" y="89328"/>
                  </a:lnTo>
                  <a:lnTo>
                    <a:pt x="265211" y="134078"/>
                  </a:lnTo>
                  <a:lnTo>
                    <a:pt x="267464" y="153743"/>
                  </a:lnTo>
                  <a:lnTo>
                    <a:pt x="269326" y="156268"/>
                  </a:lnTo>
                  <a:lnTo>
                    <a:pt x="271626" y="157952"/>
                  </a:lnTo>
                  <a:lnTo>
                    <a:pt x="273159" y="160132"/>
                  </a:lnTo>
                  <a:lnTo>
                    <a:pt x="276225" y="17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57"/>
            <p:cNvSpPr/>
            <p:nvPr>
              <p:custDataLst>
                <p:tags r:id="rId16"/>
              </p:custDataLst>
            </p:nvPr>
          </p:nvSpPr>
          <p:spPr>
            <a:xfrm>
              <a:off x="5181600" y="48768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9525" y="45057"/>
                  </a:lnTo>
                  <a:lnTo>
                    <a:pt x="8467" y="69969"/>
                  </a:lnTo>
                  <a:lnTo>
                    <a:pt x="589" y="11148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58"/>
            <p:cNvSpPr/>
            <p:nvPr>
              <p:custDataLst>
                <p:tags r:id="rId17"/>
              </p:custDataLst>
            </p:nvPr>
          </p:nvSpPr>
          <p:spPr>
            <a:xfrm>
              <a:off x="5286375" y="46863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59"/>
            <p:cNvSpPr/>
            <p:nvPr>
              <p:custDataLst>
                <p:tags r:id="rId18"/>
              </p:custDataLst>
            </p:nvPr>
          </p:nvSpPr>
          <p:spPr>
            <a:xfrm>
              <a:off x="5372100" y="4762500"/>
              <a:ext cx="216992" cy="255067"/>
            </a:xfrm>
            <a:custGeom>
              <a:avLst/>
              <a:gdLst/>
              <a:ahLst/>
              <a:cxnLst/>
              <a:rect l="0" t="0" r="0" b="0"/>
              <a:pathLst>
                <a:path w="216992" h="255067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8201" y="32503"/>
                  </a:lnTo>
                  <a:lnTo>
                    <a:pt x="9263" y="73997"/>
                  </a:lnTo>
                  <a:lnTo>
                    <a:pt x="9473" y="116687"/>
                  </a:lnTo>
                  <a:lnTo>
                    <a:pt x="9509" y="153108"/>
                  </a:lnTo>
                  <a:lnTo>
                    <a:pt x="9522" y="198283"/>
                  </a:lnTo>
                  <a:lnTo>
                    <a:pt x="9524" y="238708"/>
                  </a:lnTo>
                  <a:lnTo>
                    <a:pt x="12347" y="246498"/>
                  </a:lnTo>
                  <a:lnTo>
                    <a:pt x="14582" y="250057"/>
                  </a:lnTo>
                  <a:lnTo>
                    <a:pt x="18188" y="252430"/>
                  </a:lnTo>
                  <a:lnTo>
                    <a:pt x="27839" y="255066"/>
                  </a:lnTo>
                  <a:lnTo>
                    <a:pt x="39184" y="253416"/>
                  </a:lnTo>
                  <a:lnTo>
                    <a:pt x="76539" y="239747"/>
                  </a:lnTo>
                  <a:lnTo>
                    <a:pt x="123772" y="205960"/>
                  </a:lnTo>
                  <a:lnTo>
                    <a:pt x="171363" y="160634"/>
                  </a:lnTo>
                  <a:lnTo>
                    <a:pt x="200889" y="119187"/>
                  </a:lnTo>
                  <a:lnTo>
                    <a:pt x="215948" y="81234"/>
                  </a:lnTo>
                  <a:lnTo>
                    <a:pt x="216991" y="76381"/>
                  </a:lnTo>
                  <a:lnTo>
                    <a:pt x="215326" y="65344"/>
                  </a:lnTo>
                  <a:lnTo>
                    <a:pt x="208440" y="50053"/>
                  </a:lnTo>
                  <a:lnTo>
                    <a:pt x="202706" y="43412"/>
                  </a:lnTo>
                  <a:lnTo>
                    <a:pt x="196631" y="40461"/>
                  </a:lnTo>
                  <a:lnTo>
                    <a:pt x="182204" y="38800"/>
                  </a:lnTo>
                  <a:lnTo>
                    <a:pt x="173407" y="41233"/>
                  </a:lnTo>
                  <a:lnTo>
                    <a:pt x="169580" y="43364"/>
                  </a:lnTo>
                  <a:lnTo>
                    <a:pt x="144283" y="78822"/>
                  </a:lnTo>
                  <a:lnTo>
                    <a:pt x="136589" y="110609"/>
                  </a:lnTo>
                  <a:lnTo>
                    <a:pt x="133990" y="151671"/>
                  </a:lnTo>
                  <a:lnTo>
                    <a:pt x="133634" y="171126"/>
                  </a:lnTo>
                  <a:lnTo>
                    <a:pt x="139121" y="190356"/>
                  </a:lnTo>
                  <a:lnTo>
                    <a:pt x="148615" y="207370"/>
                  </a:lnTo>
                  <a:lnTo>
                    <a:pt x="165860" y="222897"/>
                  </a:lnTo>
                  <a:lnTo>
                    <a:pt x="19050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60"/>
            <p:cNvSpPr/>
            <p:nvPr>
              <p:custDataLst>
                <p:tags r:id="rId19"/>
              </p:custDataLst>
            </p:nvPr>
          </p:nvSpPr>
          <p:spPr>
            <a:xfrm>
              <a:off x="5743575" y="4714875"/>
              <a:ext cx="193295" cy="323851"/>
            </a:xfrm>
            <a:custGeom>
              <a:avLst/>
              <a:gdLst/>
              <a:ahLst/>
              <a:cxnLst/>
              <a:rect l="0" t="0" r="0" b="0"/>
              <a:pathLst>
                <a:path w="193295" h="323851">
                  <a:moveTo>
                    <a:pt x="133350" y="0"/>
                  </a:moveTo>
                  <a:lnTo>
                    <a:pt x="133350" y="0"/>
                  </a:lnTo>
                  <a:lnTo>
                    <a:pt x="120093" y="0"/>
                  </a:lnTo>
                  <a:lnTo>
                    <a:pt x="114052" y="2822"/>
                  </a:lnTo>
                  <a:lnTo>
                    <a:pt x="110960" y="5056"/>
                  </a:lnTo>
                  <a:lnTo>
                    <a:pt x="64002" y="16868"/>
                  </a:lnTo>
                  <a:lnTo>
                    <a:pt x="41022" y="28771"/>
                  </a:lnTo>
                  <a:lnTo>
                    <a:pt x="34106" y="35013"/>
                  </a:lnTo>
                  <a:lnTo>
                    <a:pt x="31034" y="41314"/>
                  </a:lnTo>
                  <a:lnTo>
                    <a:pt x="29304" y="50812"/>
                  </a:lnTo>
                  <a:lnTo>
                    <a:pt x="31177" y="52924"/>
                  </a:lnTo>
                  <a:lnTo>
                    <a:pt x="78431" y="70243"/>
                  </a:lnTo>
                  <a:lnTo>
                    <a:pt x="121296" y="85777"/>
                  </a:lnTo>
                  <a:lnTo>
                    <a:pt x="148725" y="98435"/>
                  </a:lnTo>
                  <a:lnTo>
                    <a:pt x="168127" y="118066"/>
                  </a:lnTo>
                  <a:lnTo>
                    <a:pt x="186041" y="146598"/>
                  </a:lnTo>
                  <a:lnTo>
                    <a:pt x="193104" y="163580"/>
                  </a:lnTo>
                  <a:lnTo>
                    <a:pt x="193294" y="172553"/>
                  </a:lnTo>
                  <a:lnTo>
                    <a:pt x="187861" y="190990"/>
                  </a:lnTo>
                  <a:lnTo>
                    <a:pt x="161160" y="238189"/>
                  </a:lnTo>
                  <a:lnTo>
                    <a:pt x="147827" y="256146"/>
                  </a:lnTo>
                  <a:lnTo>
                    <a:pt x="110575" y="284920"/>
                  </a:lnTo>
                  <a:lnTo>
                    <a:pt x="67820" y="305929"/>
                  </a:lnTo>
                  <a:lnTo>
                    <a:pt x="22023" y="320758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161"/>
          <p:cNvSpPr/>
          <p:nvPr>
            <p:custDataLst>
              <p:tags r:id="rId6"/>
            </p:custDataLst>
          </p:nvPr>
        </p:nvSpPr>
        <p:spPr>
          <a:xfrm>
            <a:off x="10382377" y="3909290"/>
            <a:ext cx="180849" cy="15011"/>
          </a:xfrm>
          <a:custGeom>
            <a:avLst/>
            <a:gdLst/>
            <a:ahLst/>
            <a:cxnLst/>
            <a:rect l="0" t="0" r="0" b="0"/>
            <a:pathLst>
              <a:path w="180849" h="15011">
                <a:moveTo>
                  <a:pt x="18923" y="15010"/>
                </a:moveTo>
                <a:lnTo>
                  <a:pt x="18923" y="15010"/>
                </a:lnTo>
                <a:lnTo>
                  <a:pt x="10721" y="15010"/>
                </a:lnTo>
                <a:lnTo>
                  <a:pt x="0" y="5601"/>
                </a:lnTo>
                <a:lnTo>
                  <a:pt x="32359" y="2668"/>
                </a:lnTo>
                <a:lnTo>
                  <a:pt x="49236" y="0"/>
                </a:lnTo>
                <a:lnTo>
                  <a:pt x="95352" y="4553"/>
                </a:lnTo>
                <a:lnTo>
                  <a:pt x="134327" y="5301"/>
                </a:lnTo>
                <a:lnTo>
                  <a:pt x="180848" y="54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123"/>
          <p:cNvGrpSpPr/>
          <p:nvPr/>
        </p:nvGrpSpPr>
        <p:grpSpPr>
          <a:xfrm>
            <a:off x="10134600" y="4252213"/>
            <a:ext cx="1971676" cy="680457"/>
            <a:chOff x="10134600" y="4252213"/>
            <a:chExt cx="1971676" cy="680457"/>
          </a:xfrm>
        </p:grpSpPr>
        <p:sp>
          <p:nvSpPr>
            <p:cNvPr id="128" name="SMARTInkShape-162"/>
            <p:cNvSpPr/>
            <p:nvPr>
              <p:custDataLst>
                <p:tags r:id="rId8"/>
              </p:custDataLst>
            </p:nvPr>
          </p:nvSpPr>
          <p:spPr>
            <a:xfrm>
              <a:off x="10134600" y="4252213"/>
              <a:ext cx="1866901" cy="43527"/>
            </a:xfrm>
            <a:custGeom>
              <a:avLst/>
              <a:gdLst/>
              <a:ahLst/>
              <a:cxnLst/>
              <a:rect l="0" t="0" r="0" b="0"/>
              <a:pathLst>
                <a:path w="1866901" h="43527">
                  <a:moveTo>
                    <a:pt x="0" y="14987"/>
                  </a:moveTo>
                  <a:lnTo>
                    <a:pt x="0" y="14987"/>
                  </a:lnTo>
                  <a:lnTo>
                    <a:pt x="0" y="23188"/>
                  </a:lnTo>
                  <a:lnTo>
                    <a:pt x="5057" y="29176"/>
                  </a:lnTo>
                  <a:lnTo>
                    <a:pt x="13184" y="31877"/>
                  </a:lnTo>
                  <a:lnTo>
                    <a:pt x="55485" y="36669"/>
                  </a:lnTo>
                  <a:lnTo>
                    <a:pt x="81351" y="41519"/>
                  </a:lnTo>
                  <a:lnTo>
                    <a:pt x="128018" y="43159"/>
                  </a:lnTo>
                  <a:lnTo>
                    <a:pt x="165402" y="43443"/>
                  </a:lnTo>
                  <a:lnTo>
                    <a:pt x="208345" y="43526"/>
                  </a:lnTo>
                  <a:lnTo>
                    <a:pt x="254583" y="38495"/>
                  </a:lnTo>
                  <a:lnTo>
                    <a:pt x="301798" y="35358"/>
                  </a:lnTo>
                  <a:lnTo>
                    <a:pt x="336274" y="31802"/>
                  </a:lnTo>
                  <a:lnTo>
                    <a:pt x="372763" y="27752"/>
                  </a:lnTo>
                  <a:lnTo>
                    <a:pt x="410149" y="25952"/>
                  </a:lnTo>
                  <a:lnTo>
                    <a:pt x="453575" y="22330"/>
                  </a:lnTo>
                  <a:lnTo>
                    <a:pt x="501097" y="18250"/>
                  </a:lnTo>
                  <a:lnTo>
                    <a:pt x="525622" y="17162"/>
                  </a:lnTo>
                  <a:lnTo>
                    <a:pt x="550439" y="16437"/>
                  </a:lnTo>
                  <a:lnTo>
                    <a:pt x="575452" y="14896"/>
                  </a:lnTo>
                  <a:lnTo>
                    <a:pt x="600593" y="12809"/>
                  </a:lnTo>
                  <a:lnTo>
                    <a:pt x="625820" y="10360"/>
                  </a:lnTo>
                  <a:lnTo>
                    <a:pt x="651106" y="8728"/>
                  </a:lnTo>
                  <a:lnTo>
                    <a:pt x="676428" y="7639"/>
                  </a:lnTo>
                  <a:lnTo>
                    <a:pt x="701777" y="6913"/>
                  </a:lnTo>
                  <a:lnTo>
                    <a:pt x="729260" y="6430"/>
                  </a:lnTo>
                  <a:lnTo>
                    <a:pt x="758165" y="6107"/>
                  </a:lnTo>
                  <a:lnTo>
                    <a:pt x="788019" y="5892"/>
                  </a:lnTo>
                  <a:lnTo>
                    <a:pt x="818504" y="5749"/>
                  </a:lnTo>
                  <a:lnTo>
                    <a:pt x="849411" y="5653"/>
                  </a:lnTo>
                  <a:lnTo>
                    <a:pt x="880599" y="5590"/>
                  </a:lnTo>
                  <a:lnTo>
                    <a:pt x="911975" y="4488"/>
                  </a:lnTo>
                  <a:lnTo>
                    <a:pt x="943474" y="2696"/>
                  </a:lnTo>
                  <a:lnTo>
                    <a:pt x="975058" y="443"/>
                  </a:lnTo>
                  <a:lnTo>
                    <a:pt x="1006697" y="0"/>
                  </a:lnTo>
                  <a:lnTo>
                    <a:pt x="1038372" y="762"/>
                  </a:lnTo>
                  <a:lnTo>
                    <a:pt x="1070073" y="2329"/>
                  </a:lnTo>
                  <a:lnTo>
                    <a:pt x="1101791" y="3373"/>
                  </a:lnTo>
                  <a:lnTo>
                    <a:pt x="1133518" y="4069"/>
                  </a:lnTo>
                  <a:lnTo>
                    <a:pt x="1165254" y="4533"/>
                  </a:lnTo>
                  <a:lnTo>
                    <a:pt x="1195936" y="4843"/>
                  </a:lnTo>
                  <a:lnTo>
                    <a:pt x="1225916" y="5049"/>
                  </a:lnTo>
                  <a:lnTo>
                    <a:pt x="1255427" y="5187"/>
                  </a:lnTo>
                  <a:lnTo>
                    <a:pt x="1284626" y="5279"/>
                  </a:lnTo>
                  <a:lnTo>
                    <a:pt x="1313619" y="5340"/>
                  </a:lnTo>
                  <a:lnTo>
                    <a:pt x="1342470" y="5380"/>
                  </a:lnTo>
                  <a:lnTo>
                    <a:pt x="1371230" y="5408"/>
                  </a:lnTo>
                  <a:lnTo>
                    <a:pt x="1399929" y="5426"/>
                  </a:lnTo>
                  <a:lnTo>
                    <a:pt x="1428585" y="5438"/>
                  </a:lnTo>
                  <a:lnTo>
                    <a:pt x="1456156" y="5446"/>
                  </a:lnTo>
                  <a:lnTo>
                    <a:pt x="1483005" y="5451"/>
                  </a:lnTo>
                  <a:lnTo>
                    <a:pt x="1509371" y="5455"/>
                  </a:lnTo>
                  <a:lnTo>
                    <a:pt x="1534355" y="6515"/>
                  </a:lnTo>
                  <a:lnTo>
                    <a:pt x="1581872" y="10516"/>
                  </a:lnTo>
                  <a:lnTo>
                    <a:pt x="1624862" y="13000"/>
                  </a:lnTo>
                  <a:lnTo>
                    <a:pt x="1664077" y="14104"/>
                  </a:lnTo>
                  <a:lnTo>
                    <a:pt x="1699146" y="14595"/>
                  </a:lnTo>
                  <a:lnTo>
                    <a:pt x="1732371" y="14813"/>
                  </a:lnTo>
                  <a:lnTo>
                    <a:pt x="1778003" y="14935"/>
                  </a:lnTo>
                  <a:lnTo>
                    <a:pt x="1815514" y="14971"/>
                  </a:lnTo>
                  <a:lnTo>
                    <a:pt x="1843913" y="17804"/>
                  </a:lnTo>
                  <a:lnTo>
                    <a:pt x="1866900" y="24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63"/>
            <p:cNvSpPr/>
            <p:nvPr>
              <p:custDataLst>
                <p:tags r:id="rId9"/>
              </p:custDataLst>
            </p:nvPr>
          </p:nvSpPr>
          <p:spPr>
            <a:xfrm>
              <a:off x="11163300" y="4381500"/>
              <a:ext cx="608278" cy="551170"/>
            </a:xfrm>
            <a:custGeom>
              <a:avLst/>
              <a:gdLst/>
              <a:ahLst/>
              <a:cxnLst/>
              <a:rect l="0" t="0" r="0" b="0"/>
              <a:pathLst>
                <a:path w="608278" h="551170">
                  <a:moveTo>
                    <a:pt x="600075" y="0"/>
                  </a:moveTo>
                  <a:lnTo>
                    <a:pt x="600075" y="0"/>
                  </a:lnTo>
                  <a:lnTo>
                    <a:pt x="608277" y="0"/>
                  </a:lnTo>
                  <a:lnTo>
                    <a:pt x="601283" y="0"/>
                  </a:lnTo>
                  <a:lnTo>
                    <a:pt x="585105" y="8663"/>
                  </a:lnTo>
                  <a:lnTo>
                    <a:pt x="541472" y="41757"/>
                  </a:lnTo>
                  <a:lnTo>
                    <a:pt x="495108" y="73088"/>
                  </a:lnTo>
                  <a:lnTo>
                    <a:pt x="449557" y="98437"/>
                  </a:lnTo>
                  <a:lnTo>
                    <a:pt x="411308" y="117478"/>
                  </a:lnTo>
                  <a:lnTo>
                    <a:pt x="367991" y="135468"/>
                  </a:lnTo>
                  <a:lnTo>
                    <a:pt x="327875" y="147971"/>
                  </a:lnTo>
                  <a:lnTo>
                    <a:pt x="289176" y="158378"/>
                  </a:lnTo>
                  <a:lnTo>
                    <a:pt x="250899" y="168165"/>
                  </a:lnTo>
                  <a:lnTo>
                    <a:pt x="213806" y="176709"/>
                  </a:lnTo>
                  <a:lnTo>
                    <a:pt x="167542" y="180413"/>
                  </a:lnTo>
                  <a:lnTo>
                    <a:pt x="124069" y="189127"/>
                  </a:lnTo>
                  <a:lnTo>
                    <a:pt x="95834" y="190489"/>
                  </a:lnTo>
                  <a:lnTo>
                    <a:pt x="95301" y="198700"/>
                  </a:lnTo>
                  <a:lnTo>
                    <a:pt x="130208" y="242580"/>
                  </a:lnTo>
                  <a:lnTo>
                    <a:pt x="149228" y="271908"/>
                  </a:lnTo>
                  <a:lnTo>
                    <a:pt x="157693" y="282237"/>
                  </a:lnTo>
                  <a:lnTo>
                    <a:pt x="163912" y="295208"/>
                  </a:lnTo>
                  <a:lnTo>
                    <a:pt x="168099" y="301595"/>
                  </a:lnTo>
                  <a:lnTo>
                    <a:pt x="171318" y="313766"/>
                  </a:lnTo>
                  <a:lnTo>
                    <a:pt x="171411" y="309103"/>
                  </a:lnTo>
                  <a:lnTo>
                    <a:pt x="172482" y="307669"/>
                  </a:lnTo>
                  <a:lnTo>
                    <a:pt x="176495" y="306075"/>
                  </a:lnTo>
                  <a:lnTo>
                    <a:pt x="177988" y="303533"/>
                  </a:lnTo>
                  <a:lnTo>
                    <a:pt x="179647" y="295065"/>
                  </a:lnTo>
                  <a:lnTo>
                    <a:pt x="182206" y="290902"/>
                  </a:lnTo>
                  <a:lnTo>
                    <a:pt x="224389" y="244155"/>
                  </a:lnTo>
                  <a:lnTo>
                    <a:pt x="262344" y="217739"/>
                  </a:lnTo>
                  <a:lnTo>
                    <a:pt x="296296" y="204622"/>
                  </a:lnTo>
                  <a:lnTo>
                    <a:pt x="343035" y="200630"/>
                  </a:lnTo>
                  <a:lnTo>
                    <a:pt x="362010" y="205938"/>
                  </a:lnTo>
                  <a:lnTo>
                    <a:pt x="408525" y="232554"/>
                  </a:lnTo>
                  <a:lnTo>
                    <a:pt x="449001" y="268684"/>
                  </a:lnTo>
                  <a:lnTo>
                    <a:pt x="477374" y="311738"/>
                  </a:lnTo>
                  <a:lnTo>
                    <a:pt x="489517" y="342133"/>
                  </a:lnTo>
                  <a:lnTo>
                    <a:pt x="492530" y="372306"/>
                  </a:lnTo>
                  <a:lnTo>
                    <a:pt x="489482" y="395481"/>
                  </a:lnTo>
                  <a:lnTo>
                    <a:pt x="478955" y="417069"/>
                  </a:lnTo>
                  <a:lnTo>
                    <a:pt x="446329" y="456799"/>
                  </a:lnTo>
                  <a:lnTo>
                    <a:pt x="400647" y="495221"/>
                  </a:lnTo>
                  <a:lnTo>
                    <a:pt x="356012" y="522793"/>
                  </a:lnTo>
                  <a:lnTo>
                    <a:pt x="321211" y="537858"/>
                  </a:lnTo>
                  <a:lnTo>
                    <a:pt x="284576" y="545964"/>
                  </a:lnTo>
                  <a:lnTo>
                    <a:pt x="248187" y="549568"/>
                  </a:lnTo>
                  <a:lnTo>
                    <a:pt x="214375" y="551169"/>
                  </a:lnTo>
                  <a:lnTo>
                    <a:pt x="178887" y="549058"/>
                  </a:lnTo>
                  <a:lnTo>
                    <a:pt x="143005" y="543534"/>
                  </a:lnTo>
                  <a:lnTo>
                    <a:pt x="109419" y="534024"/>
                  </a:lnTo>
                  <a:lnTo>
                    <a:pt x="65817" y="516769"/>
                  </a:lnTo>
                  <a:lnTo>
                    <a:pt x="22879" y="498522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64"/>
            <p:cNvSpPr/>
            <p:nvPr>
              <p:custDataLst>
                <p:tags r:id="rId10"/>
              </p:custDataLst>
            </p:nvPr>
          </p:nvSpPr>
          <p:spPr>
            <a:xfrm>
              <a:off x="11706225" y="4661424"/>
              <a:ext cx="352426" cy="248660"/>
            </a:xfrm>
            <a:custGeom>
              <a:avLst/>
              <a:gdLst/>
              <a:ahLst/>
              <a:cxnLst/>
              <a:rect l="0" t="0" r="0" b="0"/>
              <a:pathLst>
                <a:path w="352426" h="248660">
                  <a:moveTo>
                    <a:pt x="0" y="82026"/>
                  </a:moveTo>
                  <a:lnTo>
                    <a:pt x="0" y="82026"/>
                  </a:lnTo>
                  <a:lnTo>
                    <a:pt x="22391" y="126806"/>
                  </a:lnTo>
                  <a:lnTo>
                    <a:pt x="41503" y="166091"/>
                  </a:lnTo>
                  <a:lnTo>
                    <a:pt x="59937" y="210101"/>
                  </a:lnTo>
                  <a:lnTo>
                    <a:pt x="72947" y="235069"/>
                  </a:lnTo>
                  <a:lnTo>
                    <a:pt x="81469" y="242378"/>
                  </a:lnTo>
                  <a:lnTo>
                    <a:pt x="84465" y="248659"/>
                  </a:lnTo>
                  <a:lnTo>
                    <a:pt x="84885" y="248148"/>
                  </a:lnTo>
                  <a:lnTo>
                    <a:pt x="85711" y="220654"/>
                  </a:lnTo>
                  <a:lnTo>
                    <a:pt x="75361" y="173894"/>
                  </a:lnTo>
                  <a:lnTo>
                    <a:pt x="69248" y="135352"/>
                  </a:lnTo>
                  <a:lnTo>
                    <a:pt x="67438" y="96062"/>
                  </a:lnTo>
                  <a:lnTo>
                    <a:pt x="66826" y="54342"/>
                  </a:lnTo>
                  <a:lnTo>
                    <a:pt x="67763" y="25248"/>
                  </a:lnTo>
                  <a:lnTo>
                    <a:pt x="69518" y="21949"/>
                  </a:lnTo>
                  <a:lnTo>
                    <a:pt x="71744" y="19750"/>
                  </a:lnTo>
                  <a:lnTo>
                    <a:pt x="77043" y="17306"/>
                  </a:lnTo>
                  <a:lnTo>
                    <a:pt x="79937" y="16654"/>
                  </a:lnTo>
                  <a:lnTo>
                    <a:pt x="94123" y="20794"/>
                  </a:lnTo>
                  <a:lnTo>
                    <a:pt x="135412" y="56089"/>
                  </a:lnTo>
                  <a:lnTo>
                    <a:pt x="170886" y="101423"/>
                  </a:lnTo>
                  <a:lnTo>
                    <a:pt x="199139" y="147895"/>
                  </a:lnTo>
                  <a:lnTo>
                    <a:pt x="218503" y="184740"/>
                  </a:lnTo>
                  <a:lnTo>
                    <a:pt x="218694" y="184369"/>
                  </a:lnTo>
                  <a:lnTo>
                    <a:pt x="219059" y="167501"/>
                  </a:lnTo>
                  <a:lnTo>
                    <a:pt x="211534" y="128364"/>
                  </a:lnTo>
                  <a:lnTo>
                    <a:pt x="204885" y="86240"/>
                  </a:lnTo>
                  <a:lnTo>
                    <a:pt x="200985" y="45817"/>
                  </a:lnTo>
                  <a:lnTo>
                    <a:pt x="201368" y="23202"/>
                  </a:lnTo>
                  <a:lnTo>
                    <a:pt x="208264" y="262"/>
                  </a:lnTo>
                  <a:lnTo>
                    <a:pt x="210809" y="0"/>
                  </a:lnTo>
                  <a:lnTo>
                    <a:pt x="219282" y="2531"/>
                  </a:lnTo>
                  <a:lnTo>
                    <a:pt x="235951" y="14963"/>
                  </a:lnTo>
                  <a:lnTo>
                    <a:pt x="264937" y="55577"/>
                  </a:lnTo>
                  <a:lnTo>
                    <a:pt x="288145" y="93029"/>
                  </a:lnTo>
                  <a:lnTo>
                    <a:pt x="304019" y="137273"/>
                  </a:lnTo>
                  <a:lnTo>
                    <a:pt x="311862" y="156322"/>
                  </a:lnTo>
                  <a:lnTo>
                    <a:pt x="337754" y="199055"/>
                  </a:lnTo>
                  <a:lnTo>
                    <a:pt x="344706" y="221991"/>
                  </a:lnTo>
                  <a:lnTo>
                    <a:pt x="352425" y="23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65"/>
            <p:cNvSpPr/>
            <p:nvPr>
              <p:custDataLst>
                <p:tags r:id="rId11"/>
              </p:custDataLst>
            </p:nvPr>
          </p:nvSpPr>
          <p:spPr>
            <a:xfrm>
              <a:off x="12068175" y="472440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22391" y="54271"/>
                  </a:lnTo>
                  <a:lnTo>
                    <a:pt x="381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66"/>
            <p:cNvSpPr/>
            <p:nvPr>
              <p:custDataLst>
                <p:tags r:id="rId12"/>
              </p:custDataLst>
            </p:nvPr>
          </p:nvSpPr>
          <p:spPr>
            <a:xfrm>
              <a:off x="12030075" y="4533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SMARTInkShape-167"/>
          <p:cNvSpPr/>
          <p:nvPr>
            <p:custDataLst>
              <p:tags r:id="rId7"/>
            </p:custDataLst>
          </p:nvPr>
        </p:nvSpPr>
        <p:spPr>
          <a:xfrm>
            <a:off x="11106150" y="4752975"/>
            <a:ext cx="19051" cy="9526"/>
          </a:xfrm>
          <a:custGeom>
            <a:avLst/>
            <a:gdLst/>
            <a:ahLst/>
            <a:cxnLst/>
            <a:rect l="0" t="0" r="0" b="0"/>
            <a:pathLst>
              <a:path w="19051" h="9526">
                <a:moveTo>
                  <a:pt x="19050" y="0"/>
                </a:moveTo>
                <a:lnTo>
                  <a:pt x="19050" y="0"/>
                </a:lnTo>
                <a:lnTo>
                  <a:pt x="13993" y="0"/>
                </a:lnTo>
                <a:lnTo>
                  <a:pt x="12504" y="1058"/>
                </a:lnTo>
                <a:lnTo>
                  <a:pt x="11511" y="2822"/>
                </a:lnTo>
                <a:lnTo>
                  <a:pt x="9917" y="8201"/>
                </a:lnTo>
                <a:lnTo>
                  <a:pt x="6877" y="8936"/>
                </a:lnTo>
                <a:lnTo>
                  <a:pt x="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Describing 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we know how to determine if an object has moved and how far it is from its starting point, we can describe how fast something is moving</a:t>
            </a:r>
          </a:p>
          <a:p>
            <a:pPr lvl="1"/>
            <a:r>
              <a:rPr lang="en-US" dirty="0"/>
              <a:t>This is the speed</a:t>
            </a:r>
          </a:p>
          <a:p>
            <a:r>
              <a:rPr lang="en-US" b="1" dirty="0"/>
              <a:t>Speed </a:t>
            </a:r>
            <a:r>
              <a:rPr lang="en-US" dirty="0"/>
              <a:t>is the measure of an object’s distance covered over an amount of time</a:t>
            </a:r>
          </a:p>
          <a:p>
            <a:pPr lvl="1"/>
            <a:r>
              <a:rPr lang="en-US" dirty="0"/>
              <a:t>In SI units, the unit of speed is usually meters per second (m/s) but can be in kilometers per hour (km/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Describing 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types of speed</a:t>
            </a:r>
          </a:p>
          <a:p>
            <a:pPr lvl="1"/>
            <a:r>
              <a:rPr lang="en-US" b="1" dirty="0"/>
              <a:t>Instantaneous</a:t>
            </a:r>
            <a:r>
              <a:rPr lang="en-US" dirty="0"/>
              <a:t>, meaning that is the speed at a single moment in time</a:t>
            </a:r>
          </a:p>
          <a:p>
            <a:pPr lvl="2"/>
            <a:r>
              <a:rPr lang="en-US" dirty="0"/>
              <a:t>Reading on a car speedometer</a:t>
            </a:r>
          </a:p>
          <a:p>
            <a:pPr lvl="1"/>
            <a:r>
              <a:rPr lang="en-US" b="1" dirty="0"/>
              <a:t>Average</a:t>
            </a:r>
            <a:r>
              <a:rPr lang="en-US" dirty="0"/>
              <a:t>, which describes how quickly an object moved over the entire distance it traveled</a:t>
            </a:r>
          </a:p>
          <a:p>
            <a:pPr lvl="2"/>
            <a:r>
              <a:rPr lang="en-US" dirty="0"/>
              <a:t>This is what we </a:t>
            </a:r>
            <a:r>
              <a:rPr lang="en-US"/>
              <a:t>typically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Describing Motion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593419" cy="4351338"/>
              </a:xfrm>
            </p:spPr>
            <p:txBody>
              <a:bodyPr/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𝑚𝑒𝑡𝑒𝑟𝑠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Example: What is the average speed of a car that travels a distance of 750 meters in 25 seconds?</a:t>
                </a:r>
              </a:p>
              <a:p>
                <a:pPr marL="457200" lvl="1" indent="0">
                  <a:buNone/>
                </a:pPr>
                <a:r>
                  <a:rPr lang="en-US" dirty="0"/>
                  <a:t>	d=</a:t>
                </a:r>
              </a:p>
              <a:p>
                <a:pPr marL="457200" lvl="1" indent="0">
                  <a:buNone/>
                </a:pPr>
                <a:r>
                  <a:rPr lang="en-US" dirty="0"/>
                  <a:t>	t=</a:t>
                </a:r>
              </a:p>
              <a:p>
                <a:pPr marL="457200" lvl="1" indent="0">
                  <a:buNone/>
                </a:pPr>
                <a:r>
                  <a:rPr lang="en-US" dirty="0"/>
                  <a:t>	s=?</a:t>
                </a:r>
              </a:p>
              <a:p>
                <a:pPr marL="457200" lvl="1" indent="0">
                  <a:buNone/>
                </a:pPr>
                <a:r>
                  <a:rPr lang="en-US" dirty="0"/>
                  <a:t>d/t = 750 m/25 s = 30 m/s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593419" cy="4351338"/>
              </a:xfrm>
              <a:blipFill>
                <a:blip r:embed="rId3"/>
                <a:stretch>
                  <a:fillRect r="-1526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014" y="2313651"/>
            <a:ext cx="2693686" cy="24996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171880" y="3171600"/>
              <a:ext cx="9725040" cy="324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2520" y="3162240"/>
                <a:ext cx="9743760" cy="32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6753240" y="6162480"/>
              <a:ext cx="3277080" cy="638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43880" y="6153120"/>
                <a:ext cx="3295800" cy="6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3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3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3.1 Describing Motion 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3.1 Describing Motion 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3.1 Describing Motion &amp;quot;&quot;/&gt;&lt;property id=&quot;20307&quot; value=&quot;259&quot;/&gt;&lt;/object&gt;&lt;object type=&quot;3&quot; unique_id=&quot;10062&quot;&gt;&lt;property id=&quot;20148&quot; value=&quot;5&quot;/&gt;&lt;property id=&quot;20300&quot; value=&quot;Slide 5 - &amp;quot;3.1 Describing Motion &amp;quot;&quot;/&gt;&lt;property id=&quot;20307&quot; value=&quot;261&quot;/&gt;&lt;/object&gt;&lt;object type=&quot;3&quot; unique_id=&quot;10063&quot;&gt;&lt;property id=&quot;20148&quot; value=&quot;5&quot;/&gt;&lt;property id=&quot;20300&quot; value=&quot;Slide 6 - &amp;quot;3.1 Describing Motion &amp;quot;&quot;/&gt;&lt;property id=&quot;20307&quot; value=&quot;260&quot;/&gt;&lt;/object&gt;&lt;object type=&quot;3&quot; unique_id=&quot;10064&quot;&gt;&lt;property id=&quot;20148&quot; value=&quot;5&quot;/&gt;&lt;property id=&quot;20300&quot; value=&quot;Slide 7 - &amp;quot;3.1 Describing Motion &amp;quot;&quot;/&gt;&lt;property id=&quot;20307&quot; value=&quot;262&quot;/&gt;&lt;/object&gt;&lt;object type=&quot;3&quot; unique_id=&quot;10119&quot;&gt;&lt;property id=&quot;20148&quot; value=&quot;5&quot;/&gt;&lt;property id=&quot;20300&quot; value=&quot;Slide 8 - &amp;quot;3.1 Describing Motion &amp;quot;&quot;/&gt;&lt;property id=&quot;20307&quot; value=&quot;263&quot;/&gt;&lt;/object&gt;&lt;object type=&quot;3&quot; unique_id=&quot;10120&quot;&gt;&lt;property id=&quot;20148&quot; value=&quot;5&quot;/&gt;&lt;property id=&quot;20300&quot; value=&quot;Slide 9 - &amp;quot;3.1 Describing Motion &amp;quot;&quot;/&gt;&lt;property id=&quot;20307&quot; value=&quot;264&quot;/&gt;&lt;/object&gt;&lt;object type=&quot;3&quot; unique_id=&quot;10172&quot;&gt;&lt;property id=&quot;20148&quot; value=&quot;5&quot;/&gt;&lt;property id=&quot;20300&quot; value=&quot;Slide 10 - &amp;quot;3.1 Describing Motion&amp;quot;&quot;/&gt;&lt;property id=&quot;20307&quot; value=&quot;265&quot;/&gt;&lt;/object&gt;&lt;object type=&quot;3&quot; unique_id=&quot;10173&quot;&gt;&lt;property id=&quot;20148&quot; value=&quot;5&quot;/&gt;&lt;property id=&quot;20300&quot; value=&quot;Slide 11 - &amp;quot;3.1 Describing Motion&amp;quot;&quot;/&gt;&lt;property id=&quot;20307&quot; value=&quot;266&quot;/&gt;&lt;/object&gt;&lt;object type=&quot;3&quot; unique_id=&quot;10174&quot;&gt;&lt;property id=&quot;20148&quot; value=&quot;5&quot;/&gt;&lt;property id=&quot;20300&quot; value=&quot;Slide 12 - &amp;quot;3.1 Describing Motion&amp;quot;&quot;/&gt;&lt;property id=&quot;20307&quot; value=&quot;267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557</Words>
  <Application>Microsoft Office PowerPoint</Application>
  <PresentationFormat>Widescreen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Chapter 3</vt:lpstr>
      <vt:lpstr>3.1 Describing Motion </vt:lpstr>
      <vt:lpstr>3.1 Describing Motion </vt:lpstr>
      <vt:lpstr>3.1 Describing Motion </vt:lpstr>
      <vt:lpstr>3.1 Describing Motion </vt:lpstr>
      <vt:lpstr>3.1 Describing Motion </vt:lpstr>
      <vt:lpstr>3.1 Describing Motion </vt:lpstr>
      <vt:lpstr>3.1 Describing Motion </vt:lpstr>
      <vt:lpstr>3.1 Describing Motion </vt:lpstr>
      <vt:lpstr>3.1 Describing Motion</vt:lpstr>
      <vt:lpstr>3.1 Describing Motion</vt:lpstr>
      <vt:lpstr>3.1 Describing Motion</vt:lpstr>
    </vt:vector>
  </TitlesOfParts>
  <Company>DVSD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dvsd</dc:creator>
  <cp:lastModifiedBy>dvsd</cp:lastModifiedBy>
  <cp:revision>41</cp:revision>
  <dcterms:created xsi:type="dcterms:W3CDTF">2016-09-23T13:14:01Z</dcterms:created>
  <dcterms:modified xsi:type="dcterms:W3CDTF">2016-12-15T14:10:57Z</dcterms:modified>
</cp:coreProperties>
</file>